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</p:sldMasterIdLst>
  <p:notesMasterIdLst>
    <p:notesMasterId r:id="rId28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9" r:id="rId26"/>
    <p:sldId id="268" r:id="rId2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114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41963E-76E0-4671-9265-C41BC70A797A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</dgm:pt>
    <dgm:pt modelId="{C44E2621-17B9-4022-A2B2-CA07B306275E}">
      <dgm:prSet phldrT="[Texto]" custT="1"/>
      <dgm:spPr/>
      <dgm:t>
        <a:bodyPr/>
        <a:lstStyle/>
        <a:p>
          <a:r>
            <a:rPr lang="es-MX" sz="2400" dirty="0" smtClean="0"/>
            <a:t>¿QUÉ ES?</a:t>
          </a:r>
        </a:p>
        <a:p>
          <a:r>
            <a:rPr lang="es-MX" sz="1400" dirty="0" smtClean="0"/>
            <a:t>Un grupo de organizaciones civiles en alianza voluntaria</a:t>
          </a:r>
        </a:p>
        <a:p>
          <a:endParaRPr lang="es-MX" sz="2400" dirty="0"/>
        </a:p>
      </dgm:t>
    </dgm:pt>
    <dgm:pt modelId="{6CE4DBBC-4CE4-4091-AED5-A1FDE4299482}" type="parTrans" cxnId="{8802B130-26E8-4F56-B479-CC8D2DD3C0C9}">
      <dgm:prSet/>
      <dgm:spPr/>
      <dgm:t>
        <a:bodyPr/>
        <a:lstStyle/>
        <a:p>
          <a:endParaRPr lang="es-MX"/>
        </a:p>
      </dgm:t>
    </dgm:pt>
    <dgm:pt modelId="{05A3B0FE-952F-423A-8E51-2220A9A6D640}" type="sibTrans" cxnId="{8802B130-26E8-4F56-B479-CC8D2DD3C0C9}">
      <dgm:prSet/>
      <dgm:spPr/>
      <dgm:t>
        <a:bodyPr/>
        <a:lstStyle/>
        <a:p>
          <a:endParaRPr lang="es-MX"/>
        </a:p>
      </dgm:t>
    </dgm:pt>
    <dgm:pt modelId="{CD12C0A5-E3F2-48E5-A4E3-C423BAE1CF68}">
      <dgm:prSet phldrT="[Texto]" custT="1"/>
      <dgm:spPr/>
      <dgm:t>
        <a:bodyPr/>
        <a:lstStyle/>
        <a:p>
          <a:r>
            <a:rPr lang="es-MX" sz="2400" dirty="0" smtClean="0"/>
            <a:t>¿SU OBJETIVO?</a:t>
          </a:r>
        </a:p>
        <a:p>
          <a:r>
            <a:rPr lang="es-MX" sz="1400" dirty="0" smtClean="0"/>
            <a:t>Evaluar  y fomentar la transparencia en los gobiernos locales , a través de la participación ciudadana</a:t>
          </a:r>
          <a:r>
            <a:rPr lang="es-MX" sz="1200" dirty="0" smtClean="0"/>
            <a:t>.</a:t>
          </a:r>
        </a:p>
        <a:p>
          <a:endParaRPr lang="es-MX" sz="1200" dirty="0"/>
        </a:p>
      </dgm:t>
    </dgm:pt>
    <dgm:pt modelId="{B4C9CFE1-0115-419D-96A4-67A9DC43E73F}" type="parTrans" cxnId="{7F9C9E30-EBEA-4DA0-B1DD-9A60D10633C0}">
      <dgm:prSet/>
      <dgm:spPr/>
      <dgm:t>
        <a:bodyPr/>
        <a:lstStyle/>
        <a:p>
          <a:endParaRPr lang="es-MX"/>
        </a:p>
      </dgm:t>
    </dgm:pt>
    <dgm:pt modelId="{31B8D111-63BF-455C-A4F0-03A96AB52D4E}" type="sibTrans" cxnId="{7F9C9E30-EBEA-4DA0-B1DD-9A60D10633C0}">
      <dgm:prSet/>
      <dgm:spPr/>
      <dgm:t>
        <a:bodyPr/>
        <a:lstStyle/>
        <a:p>
          <a:endParaRPr lang="es-MX"/>
        </a:p>
      </dgm:t>
    </dgm:pt>
    <dgm:pt modelId="{146D01EB-ADCC-4714-8951-BD4FC08F3D07}">
      <dgm:prSet phldrT="[Texto]" custT="1"/>
      <dgm:spPr/>
      <dgm:t>
        <a:bodyPr/>
        <a:lstStyle/>
        <a:p>
          <a:r>
            <a:rPr lang="es-MX" sz="2000" dirty="0" smtClean="0"/>
            <a:t>¿COMO LO LOGRA?</a:t>
          </a:r>
        </a:p>
        <a:p>
          <a:endParaRPr lang="es-MX" sz="1100" dirty="0" smtClean="0"/>
        </a:p>
        <a:p>
          <a:r>
            <a:rPr lang="es-MX" sz="1400" dirty="0" smtClean="0"/>
            <a:t>Mediante la aplicación  herramientas de evaluación y un trabajo </a:t>
          </a:r>
          <a:r>
            <a:rPr lang="es-MX" sz="2000" b="1" dirty="0" smtClean="0"/>
            <a:t>colectivo</a:t>
          </a:r>
        </a:p>
        <a:p>
          <a:endParaRPr lang="es-MX" sz="1100" dirty="0"/>
        </a:p>
      </dgm:t>
    </dgm:pt>
    <dgm:pt modelId="{C56D4C4C-44C0-479F-AEF4-B6743230217D}" type="parTrans" cxnId="{582B80C1-3E73-403D-B228-7A89AB5660E1}">
      <dgm:prSet/>
      <dgm:spPr/>
      <dgm:t>
        <a:bodyPr/>
        <a:lstStyle/>
        <a:p>
          <a:endParaRPr lang="es-MX"/>
        </a:p>
      </dgm:t>
    </dgm:pt>
    <dgm:pt modelId="{1819D55E-3E17-47F9-980A-408387F2D736}" type="sibTrans" cxnId="{582B80C1-3E73-403D-B228-7A89AB5660E1}">
      <dgm:prSet/>
      <dgm:spPr/>
      <dgm:t>
        <a:bodyPr/>
        <a:lstStyle/>
        <a:p>
          <a:endParaRPr lang="es-MX"/>
        </a:p>
      </dgm:t>
    </dgm:pt>
    <dgm:pt modelId="{5BFC9123-8D8A-42E2-A0EB-1E08E1ADC137}" type="pres">
      <dgm:prSet presAssocID="{5041963E-76E0-4671-9265-C41BC70A797A}" presName="Name0" presStyleCnt="0">
        <dgm:presLayoutVars>
          <dgm:dir/>
          <dgm:resizeHandles val="exact"/>
        </dgm:presLayoutVars>
      </dgm:prSet>
      <dgm:spPr/>
    </dgm:pt>
    <dgm:pt modelId="{45F7F4AF-4B5E-443A-B959-4A8957D30B58}" type="pres">
      <dgm:prSet presAssocID="{5041963E-76E0-4671-9265-C41BC70A797A}" presName="fgShape" presStyleLbl="fgShp" presStyleIdx="0" presStyleCnt="1"/>
      <dgm:spPr/>
    </dgm:pt>
    <dgm:pt modelId="{7C32CA94-D0BD-49D3-9360-6C0F3503F289}" type="pres">
      <dgm:prSet presAssocID="{5041963E-76E0-4671-9265-C41BC70A797A}" presName="linComp" presStyleCnt="0"/>
      <dgm:spPr/>
    </dgm:pt>
    <dgm:pt modelId="{4F3D7300-2D58-4A36-9255-31F6DE8A69C5}" type="pres">
      <dgm:prSet presAssocID="{C44E2621-17B9-4022-A2B2-CA07B306275E}" presName="compNode" presStyleCnt="0"/>
      <dgm:spPr/>
    </dgm:pt>
    <dgm:pt modelId="{A74FBD31-5A60-4CE4-B225-9CAC18BA817F}" type="pres">
      <dgm:prSet presAssocID="{C44E2621-17B9-4022-A2B2-CA07B306275E}" presName="bkgdShape" presStyleLbl="node1" presStyleIdx="0" presStyleCnt="3"/>
      <dgm:spPr/>
      <dgm:t>
        <a:bodyPr/>
        <a:lstStyle/>
        <a:p>
          <a:endParaRPr lang="es-MX"/>
        </a:p>
      </dgm:t>
    </dgm:pt>
    <dgm:pt modelId="{5A70D65E-FC50-441F-AE84-34397F78EAAC}" type="pres">
      <dgm:prSet presAssocID="{C44E2621-17B9-4022-A2B2-CA07B306275E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9339B70-7871-47CB-BAB6-4C0E727B30E0}" type="pres">
      <dgm:prSet presAssocID="{C44E2621-17B9-4022-A2B2-CA07B306275E}" presName="invisiNode" presStyleLbl="node1" presStyleIdx="0" presStyleCnt="3"/>
      <dgm:spPr/>
    </dgm:pt>
    <dgm:pt modelId="{0C9B407B-E960-4F3B-99F3-CA810D9CF42D}" type="pres">
      <dgm:prSet presAssocID="{C44E2621-17B9-4022-A2B2-CA07B306275E}" presName="imagNode" presStyleLbl="fgImgPlace1" presStyleIdx="0" presStyleCnt="3" custLinFactNeighborX="-964" custLinFactNeighborY="-908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230EA408-B6EA-495B-BFD3-C70419AE89EE}" type="pres">
      <dgm:prSet presAssocID="{05A3B0FE-952F-423A-8E51-2220A9A6D640}" presName="sibTrans" presStyleLbl="sibTrans2D1" presStyleIdx="0" presStyleCnt="0"/>
      <dgm:spPr/>
      <dgm:t>
        <a:bodyPr/>
        <a:lstStyle/>
        <a:p>
          <a:endParaRPr lang="es-MX"/>
        </a:p>
      </dgm:t>
    </dgm:pt>
    <dgm:pt modelId="{9569C0F1-7A1B-4E22-970C-DE48BB12E5EE}" type="pres">
      <dgm:prSet presAssocID="{CD12C0A5-E3F2-48E5-A4E3-C423BAE1CF68}" presName="compNode" presStyleCnt="0"/>
      <dgm:spPr/>
    </dgm:pt>
    <dgm:pt modelId="{00951425-93D3-48EB-B586-FB2B3EB8E317}" type="pres">
      <dgm:prSet presAssocID="{CD12C0A5-E3F2-48E5-A4E3-C423BAE1CF68}" presName="bkgdShape" presStyleLbl="node1" presStyleIdx="1" presStyleCnt="3" custLinFactNeighborX="679" custLinFactNeighborY="-12"/>
      <dgm:spPr/>
      <dgm:t>
        <a:bodyPr/>
        <a:lstStyle/>
        <a:p>
          <a:endParaRPr lang="es-MX"/>
        </a:p>
      </dgm:t>
    </dgm:pt>
    <dgm:pt modelId="{59906222-C928-4608-9A6C-ED3B1A0BF276}" type="pres">
      <dgm:prSet presAssocID="{CD12C0A5-E3F2-48E5-A4E3-C423BAE1CF68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5C4B4A2-A898-4B9B-84AE-1866F2FB870E}" type="pres">
      <dgm:prSet presAssocID="{CD12C0A5-E3F2-48E5-A4E3-C423BAE1CF68}" presName="invisiNode" presStyleLbl="node1" presStyleIdx="1" presStyleCnt="3"/>
      <dgm:spPr/>
    </dgm:pt>
    <dgm:pt modelId="{DBF5D9D6-9ED8-4AE8-81DC-8E9BE3165CD4}" type="pres">
      <dgm:prSet presAssocID="{CD12C0A5-E3F2-48E5-A4E3-C423BAE1CF68}" presName="imagNode" presStyleLbl="fgImgPlace1" presStyleIdx="1" presStyleCnt="3" custLinFactNeighborX="4591" custLinFactNeighborY="-908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4DF594DF-672F-4E63-9D0A-1C2D86B444D1}" type="pres">
      <dgm:prSet presAssocID="{31B8D111-63BF-455C-A4F0-03A96AB52D4E}" presName="sibTrans" presStyleLbl="sibTrans2D1" presStyleIdx="0" presStyleCnt="0"/>
      <dgm:spPr/>
      <dgm:t>
        <a:bodyPr/>
        <a:lstStyle/>
        <a:p>
          <a:endParaRPr lang="es-MX"/>
        </a:p>
      </dgm:t>
    </dgm:pt>
    <dgm:pt modelId="{8F57D7D8-EC61-48BD-916A-B8CFC6B61306}" type="pres">
      <dgm:prSet presAssocID="{146D01EB-ADCC-4714-8951-BD4FC08F3D07}" presName="compNode" presStyleCnt="0"/>
      <dgm:spPr/>
    </dgm:pt>
    <dgm:pt modelId="{31BD97C4-10AC-44AD-A2E6-FCAB56F952B6}" type="pres">
      <dgm:prSet presAssocID="{146D01EB-ADCC-4714-8951-BD4FC08F3D07}" presName="bkgdShape" presStyleLbl="node1" presStyleIdx="2" presStyleCnt="3"/>
      <dgm:spPr/>
      <dgm:t>
        <a:bodyPr/>
        <a:lstStyle/>
        <a:p>
          <a:endParaRPr lang="es-MX"/>
        </a:p>
      </dgm:t>
    </dgm:pt>
    <dgm:pt modelId="{89705BF1-155B-4BE8-95EF-D134D92413DA}" type="pres">
      <dgm:prSet presAssocID="{146D01EB-ADCC-4714-8951-BD4FC08F3D07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57140D0-2B0D-4CF1-B345-56EC6C51E444}" type="pres">
      <dgm:prSet presAssocID="{146D01EB-ADCC-4714-8951-BD4FC08F3D07}" presName="invisiNode" presStyleLbl="node1" presStyleIdx="2" presStyleCnt="3"/>
      <dgm:spPr/>
    </dgm:pt>
    <dgm:pt modelId="{3E036B72-CA99-4D6E-8372-C444ECE6097E}" type="pres">
      <dgm:prSet presAssocID="{146D01EB-ADCC-4714-8951-BD4FC08F3D07}" presName="imagNode" presStyleLbl="fgImgPlace1" presStyleIdx="2" presStyleCnt="3" custLinFactNeighborX="-462" custLinFactNeighborY="-1153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</dgm:ptLst>
  <dgm:cxnLst>
    <dgm:cxn modelId="{3E1505D0-1C3A-4A93-939F-39A89173617E}" type="presOf" srcId="{146D01EB-ADCC-4714-8951-BD4FC08F3D07}" destId="{31BD97C4-10AC-44AD-A2E6-FCAB56F952B6}" srcOrd="0" destOrd="0" presId="urn:microsoft.com/office/officeart/2005/8/layout/hList7#1"/>
    <dgm:cxn modelId="{582B80C1-3E73-403D-B228-7A89AB5660E1}" srcId="{5041963E-76E0-4671-9265-C41BC70A797A}" destId="{146D01EB-ADCC-4714-8951-BD4FC08F3D07}" srcOrd="2" destOrd="0" parTransId="{C56D4C4C-44C0-479F-AEF4-B6743230217D}" sibTransId="{1819D55E-3E17-47F9-980A-408387F2D736}"/>
    <dgm:cxn modelId="{E66BAF0E-5022-43BE-8DAA-494130F61552}" type="presOf" srcId="{31B8D111-63BF-455C-A4F0-03A96AB52D4E}" destId="{4DF594DF-672F-4E63-9D0A-1C2D86B444D1}" srcOrd="0" destOrd="0" presId="urn:microsoft.com/office/officeart/2005/8/layout/hList7#1"/>
    <dgm:cxn modelId="{D9B9FE66-FD40-4BC6-8AA4-745CFBDF89DE}" type="presOf" srcId="{CD12C0A5-E3F2-48E5-A4E3-C423BAE1CF68}" destId="{59906222-C928-4608-9A6C-ED3B1A0BF276}" srcOrd="1" destOrd="0" presId="urn:microsoft.com/office/officeart/2005/8/layout/hList7#1"/>
    <dgm:cxn modelId="{02977259-0792-4F15-BAA0-DF13AB1A3B04}" type="presOf" srcId="{146D01EB-ADCC-4714-8951-BD4FC08F3D07}" destId="{89705BF1-155B-4BE8-95EF-D134D92413DA}" srcOrd="1" destOrd="0" presId="urn:microsoft.com/office/officeart/2005/8/layout/hList7#1"/>
    <dgm:cxn modelId="{1F3896D8-4C7F-44BB-868E-2E00ACE3CAB1}" type="presOf" srcId="{05A3B0FE-952F-423A-8E51-2220A9A6D640}" destId="{230EA408-B6EA-495B-BFD3-C70419AE89EE}" srcOrd="0" destOrd="0" presId="urn:microsoft.com/office/officeart/2005/8/layout/hList7#1"/>
    <dgm:cxn modelId="{658363CD-916B-44ED-9319-3347CE52B44B}" type="presOf" srcId="{CD12C0A5-E3F2-48E5-A4E3-C423BAE1CF68}" destId="{00951425-93D3-48EB-B586-FB2B3EB8E317}" srcOrd="0" destOrd="0" presId="urn:microsoft.com/office/officeart/2005/8/layout/hList7#1"/>
    <dgm:cxn modelId="{74A7CD33-A62B-4D34-8260-A61489F848B6}" type="presOf" srcId="{5041963E-76E0-4671-9265-C41BC70A797A}" destId="{5BFC9123-8D8A-42E2-A0EB-1E08E1ADC137}" srcOrd="0" destOrd="0" presId="urn:microsoft.com/office/officeart/2005/8/layout/hList7#1"/>
    <dgm:cxn modelId="{7F9C9E30-EBEA-4DA0-B1DD-9A60D10633C0}" srcId="{5041963E-76E0-4671-9265-C41BC70A797A}" destId="{CD12C0A5-E3F2-48E5-A4E3-C423BAE1CF68}" srcOrd="1" destOrd="0" parTransId="{B4C9CFE1-0115-419D-96A4-67A9DC43E73F}" sibTransId="{31B8D111-63BF-455C-A4F0-03A96AB52D4E}"/>
    <dgm:cxn modelId="{8802B130-26E8-4F56-B479-CC8D2DD3C0C9}" srcId="{5041963E-76E0-4671-9265-C41BC70A797A}" destId="{C44E2621-17B9-4022-A2B2-CA07B306275E}" srcOrd="0" destOrd="0" parTransId="{6CE4DBBC-4CE4-4091-AED5-A1FDE4299482}" sibTransId="{05A3B0FE-952F-423A-8E51-2220A9A6D640}"/>
    <dgm:cxn modelId="{14455EC0-E502-4B9F-B5F0-BDEA1AD2BDE3}" type="presOf" srcId="{C44E2621-17B9-4022-A2B2-CA07B306275E}" destId="{5A70D65E-FC50-441F-AE84-34397F78EAAC}" srcOrd="1" destOrd="0" presId="urn:microsoft.com/office/officeart/2005/8/layout/hList7#1"/>
    <dgm:cxn modelId="{FE7EABBC-E27D-490F-913B-5F44B97AF2AA}" type="presOf" srcId="{C44E2621-17B9-4022-A2B2-CA07B306275E}" destId="{A74FBD31-5A60-4CE4-B225-9CAC18BA817F}" srcOrd="0" destOrd="0" presId="urn:microsoft.com/office/officeart/2005/8/layout/hList7#1"/>
    <dgm:cxn modelId="{21A39788-08E5-431D-8539-C6E5506294F8}" type="presParOf" srcId="{5BFC9123-8D8A-42E2-A0EB-1E08E1ADC137}" destId="{45F7F4AF-4B5E-443A-B959-4A8957D30B58}" srcOrd="0" destOrd="0" presId="urn:microsoft.com/office/officeart/2005/8/layout/hList7#1"/>
    <dgm:cxn modelId="{5A2F559F-D2A1-4FC4-8898-70FDF27197C2}" type="presParOf" srcId="{5BFC9123-8D8A-42E2-A0EB-1E08E1ADC137}" destId="{7C32CA94-D0BD-49D3-9360-6C0F3503F289}" srcOrd="1" destOrd="0" presId="urn:microsoft.com/office/officeart/2005/8/layout/hList7#1"/>
    <dgm:cxn modelId="{5D9428D6-6666-4453-B884-D3F35CBA179A}" type="presParOf" srcId="{7C32CA94-D0BD-49D3-9360-6C0F3503F289}" destId="{4F3D7300-2D58-4A36-9255-31F6DE8A69C5}" srcOrd="0" destOrd="0" presId="urn:microsoft.com/office/officeart/2005/8/layout/hList7#1"/>
    <dgm:cxn modelId="{7752B128-1A40-449F-A3EC-A7E0C849793A}" type="presParOf" srcId="{4F3D7300-2D58-4A36-9255-31F6DE8A69C5}" destId="{A74FBD31-5A60-4CE4-B225-9CAC18BA817F}" srcOrd="0" destOrd="0" presId="urn:microsoft.com/office/officeart/2005/8/layout/hList7#1"/>
    <dgm:cxn modelId="{E4FC3AC7-229F-4AC5-922E-D7D5414684C5}" type="presParOf" srcId="{4F3D7300-2D58-4A36-9255-31F6DE8A69C5}" destId="{5A70D65E-FC50-441F-AE84-34397F78EAAC}" srcOrd="1" destOrd="0" presId="urn:microsoft.com/office/officeart/2005/8/layout/hList7#1"/>
    <dgm:cxn modelId="{106A92F9-2FD8-494D-B09B-2A805951C26A}" type="presParOf" srcId="{4F3D7300-2D58-4A36-9255-31F6DE8A69C5}" destId="{E9339B70-7871-47CB-BAB6-4C0E727B30E0}" srcOrd="2" destOrd="0" presId="urn:microsoft.com/office/officeart/2005/8/layout/hList7#1"/>
    <dgm:cxn modelId="{B2E4983E-4BEE-4EF7-B65F-01A5EFAB45C4}" type="presParOf" srcId="{4F3D7300-2D58-4A36-9255-31F6DE8A69C5}" destId="{0C9B407B-E960-4F3B-99F3-CA810D9CF42D}" srcOrd="3" destOrd="0" presId="urn:microsoft.com/office/officeart/2005/8/layout/hList7#1"/>
    <dgm:cxn modelId="{1E4588DE-685A-47C9-B710-767C81177E12}" type="presParOf" srcId="{7C32CA94-D0BD-49D3-9360-6C0F3503F289}" destId="{230EA408-B6EA-495B-BFD3-C70419AE89EE}" srcOrd="1" destOrd="0" presId="urn:microsoft.com/office/officeart/2005/8/layout/hList7#1"/>
    <dgm:cxn modelId="{AD8E584E-94E2-4F80-A09C-901BFBC1FB98}" type="presParOf" srcId="{7C32CA94-D0BD-49D3-9360-6C0F3503F289}" destId="{9569C0F1-7A1B-4E22-970C-DE48BB12E5EE}" srcOrd="2" destOrd="0" presId="urn:microsoft.com/office/officeart/2005/8/layout/hList7#1"/>
    <dgm:cxn modelId="{D149BAB1-424E-4CF9-B4CA-B714656DC7EB}" type="presParOf" srcId="{9569C0F1-7A1B-4E22-970C-DE48BB12E5EE}" destId="{00951425-93D3-48EB-B586-FB2B3EB8E317}" srcOrd="0" destOrd="0" presId="urn:microsoft.com/office/officeart/2005/8/layout/hList7#1"/>
    <dgm:cxn modelId="{F187D35E-4ABF-4B4C-B10E-30107E39DF19}" type="presParOf" srcId="{9569C0F1-7A1B-4E22-970C-DE48BB12E5EE}" destId="{59906222-C928-4608-9A6C-ED3B1A0BF276}" srcOrd="1" destOrd="0" presId="urn:microsoft.com/office/officeart/2005/8/layout/hList7#1"/>
    <dgm:cxn modelId="{64E9DBC8-3301-40CF-8A98-4BA9640F9EE4}" type="presParOf" srcId="{9569C0F1-7A1B-4E22-970C-DE48BB12E5EE}" destId="{95C4B4A2-A898-4B9B-84AE-1866F2FB870E}" srcOrd="2" destOrd="0" presId="urn:microsoft.com/office/officeart/2005/8/layout/hList7#1"/>
    <dgm:cxn modelId="{6632D9E8-F2EF-49DA-A236-35B31B322608}" type="presParOf" srcId="{9569C0F1-7A1B-4E22-970C-DE48BB12E5EE}" destId="{DBF5D9D6-9ED8-4AE8-81DC-8E9BE3165CD4}" srcOrd="3" destOrd="0" presId="urn:microsoft.com/office/officeart/2005/8/layout/hList7#1"/>
    <dgm:cxn modelId="{52B73D49-2A40-4F5C-92C8-E6D4F9966492}" type="presParOf" srcId="{7C32CA94-D0BD-49D3-9360-6C0F3503F289}" destId="{4DF594DF-672F-4E63-9D0A-1C2D86B444D1}" srcOrd="3" destOrd="0" presId="urn:microsoft.com/office/officeart/2005/8/layout/hList7#1"/>
    <dgm:cxn modelId="{18189AE7-5D9F-469A-BE41-D49092E0FECE}" type="presParOf" srcId="{7C32CA94-D0BD-49D3-9360-6C0F3503F289}" destId="{8F57D7D8-EC61-48BD-916A-B8CFC6B61306}" srcOrd="4" destOrd="0" presId="urn:microsoft.com/office/officeart/2005/8/layout/hList7#1"/>
    <dgm:cxn modelId="{3D3123C8-2EC0-44E2-9C8E-A30CA95EBAD4}" type="presParOf" srcId="{8F57D7D8-EC61-48BD-916A-B8CFC6B61306}" destId="{31BD97C4-10AC-44AD-A2E6-FCAB56F952B6}" srcOrd="0" destOrd="0" presId="urn:microsoft.com/office/officeart/2005/8/layout/hList7#1"/>
    <dgm:cxn modelId="{DD2F1264-1F03-4062-9C2D-D7E7BBD5DE6B}" type="presParOf" srcId="{8F57D7D8-EC61-48BD-916A-B8CFC6B61306}" destId="{89705BF1-155B-4BE8-95EF-D134D92413DA}" srcOrd="1" destOrd="0" presId="urn:microsoft.com/office/officeart/2005/8/layout/hList7#1"/>
    <dgm:cxn modelId="{AF4040E0-97CE-41EB-817C-31113821F555}" type="presParOf" srcId="{8F57D7D8-EC61-48BD-916A-B8CFC6B61306}" destId="{557140D0-2B0D-4CF1-B345-56EC6C51E444}" srcOrd="2" destOrd="0" presId="urn:microsoft.com/office/officeart/2005/8/layout/hList7#1"/>
    <dgm:cxn modelId="{8EB564E9-AD38-4226-A9BD-289C8CF622D4}" type="presParOf" srcId="{8F57D7D8-EC61-48BD-916A-B8CFC6B61306}" destId="{3E036B72-CA99-4D6E-8372-C444ECE6097E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AB6D66-A34D-47DD-979A-44D585B213C1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7D246F1A-C722-44B5-AD7F-5A43659E9DB2}">
      <dgm:prSet phldrT="[Texto]"/>
      <dgm:spPr/>
      <dgm:t>
        <a:bodyPr/>
        <a:lstStyle/>
        <a:p>
          <a:r>
            <a:rPr lang="es-MX" dirty="0" smtClean="0"/>
            <a:t>1. Recolección de la información: </a:t>
          </a:r>
          <a:r>
            <a:rPr lang="es-ES" altLang="es-ES" dirty="0" smtClean="0">
              <a:solidFill>
                <a:schemeClr val="bg1"/>
              </a:solidFill>
              <a:latin typeface="Arial Narrow" pitchFamily="34" charset="0"/>
              <a:ea typeface="MS PGothic" pitchFamily="34" charset="-128"/>
            </a:rPr>
            <a:t>Información disponible en las páginas web, documentos, etc.</a:t>
          </a:r>
          <a:endParaRPr lang="es-MX" dirty="0"/>
        </a:p>
      </dgm:t>
    </dgm:pt>
    <dgm:pt modelId="{CD9188E8-8AB8-47EA-9E0C-64898EB4CDB5}" type="parTrans" cxnId="{AFE79E6A-8D24-497D-8D03-FAF153631FC5}">
      <dgm:prSet/>
      <dgm:spPr/>
      <dgm:t>
        <a:bodyPr/>
        <a:lstStyle/>
        <a:p>
          <a:endParaRPr lang="es-MX"/>
        </a:p>
      </dgm:t>
    </dgm:pt>
    <dgm:pt modelId="{A354CFC4-85C2-429C-8053-FC2135AD1057}" type="sibTrans" cxnId="{AFE79E6A-8D24-497D-8D03-FAF153631FC5}">
      <dgm:prSet/>
      <dgm:spPr/>
      <dgm:t>
        <a:bodyPr/>
        <a:lstStyle/>
        <a:p>
          <a:endParaRPr lang="es-MX"/>
        </a:p>
      </dgm:t>
    </dgm:pt>
    <dgm:pt modelId="{C6628F69-F5D0-4CE7-B057-ECA1BBEAE9B2}">
      <dgm:prSet phldrT="[Texto]"/>
      <dgm:spPr/>
      <dgm:t>
        <a:bodyPr/>
        <a:lstStyle/>
        <a:p>
          <a:r>
            <a:rPr lang="es-MX" dirty="0" smtClean="0"/>
            <a:t>2.Medicion: Procesamiento de la información adquirida</a:t>
          </a:r>
          <a:endParaRPr lang="es-MX" dirty="0"/>
        </a:p>
      </dgm:t>
    </dgm:pt>
    <dgm:pt modelId="{0222F6D2-8623-49CF-AE30-29ADEE534B79}" type="parTrans" cxnId="{3DFE021F-30FD-41E3-9229-79FF31894A29}">
      <dgm:prSet/>
      <dgm:spPr/>
      <dgm:t>
        <a:bodyPr/>
        <a:lstStyle/>
        <a:p>
          <a:endParaRPr lang="es-MX"/>
        </a:p>
      </dgm:t>
    </dgm:pt>
    <dgm:pt modelId="{9A9B8A3C-ADAD-4EE2-AD03-440C9D67F481}" type="sibTrans" cxnId="{3DFE021F-30FD-41E3-9229-79FF31894A29}">
      <dgm:prSet/>
      <dgm:spPr/>
      <dgm:t>
        <a:bodyPr/>
        <a:lstStyle/>
        <a:p>
          <a:endParaRPr lang="es-MX"/>
        </a:p>
      </dgm:t>
    </dgm:pt>
    <dgm:pt modelId="{F23C0558-F372-4CBB-8154-BEBB7E0F9792}">
      <dgm:prSet phldrT="[Texto]"/>
      <dgm:spPr/>
      <dgm:t>
        <a:bodyPr/>
        <a:lstStyle/>
        <a:p>
          <a:r>
            <a:rPr lang="es-MX" dirty="0" smtClean="0"/>
            <a:t>DIFUSION-MONITOREO-ACCION</a:t>
          </a:r>
          <a:endParaRPr lang="es-MX" dirty="0"/>
        </a:p>
      </dgm:t>
    </dgm:pt>
    <dgm:pt modelId="{EF1FFBA8-C976-4D07-9EA1-C7ED682FAB5E}" type="parTrans" cxnId="{537A3252-0F59-43FC-83FE-D6961106EF89}">
      <dgm:prSet/>
      <dgm:spPr/>
      <dgm:t>
        <a:bodyPr/>
        <a:lstStyle/>
        <a:p>
          <a:endParaRPr lang="es-MX"/>
        </a:p>
      </dgm:t>
    </dgm:pt>
    <dgm:pt modelId="{8E081AE2-5C89-49B2-A3F0-689F4BBEB939}" type="sibTrans" cxnId="{537A3252-0F59-43FC-83FE-D6961106EF89}">
      <dgm:prSet/>
      <dgm:spPr/>
      <dgm:t>
        <a:bodyPr/>
        <a:lstStyle/>
        <a:p>
          <a:endParaRPr lang="es-MX"/>
        </a:p>
      </dgm:t>
    </dgm:pt>
    <dgm:pt modelId="{6B9932A8-DCB6-406A-BBFF-DAFB502F33EC}">
      <dgm:prSet/>
      <dgm:spPr/>
      <dgm:t>
        <a:bodyPr/>
        <a:lstStyle/>
        <a:p>
          <a:endParaRPr lang="es-MX"/>
        </a:p>
      </dgm:t>
    </dgm:pt>
    <dgm:pt modelId="{68975C19-4030-4896-A6E0-F874C087FF3D}" type="parTrans" cxnId="{15507F74-2004-43DD-99AF-B9A3633A2672}">
      <dgm:prSet/>
      <dgm:spPr/>
      <dgm:t>
        <a:bodyPr/>
        <a:lstStyle/>
        <a:p>
          <a:endParaRPr lang="es-MX"/>
        </a:p>
      </dgm:t>
    </dgm:pt>
    <dgm:pt modelId="{E1D9CA9D-44BF-47EF-BBF1-071B75CA0010}" type="sibTrans" cxnId="{15507F74-2004-43DD-99AF-B9A3633A2672}">
      <dgm:prSet/>
      <dgm:spPr/>
      <dgm:t>
        <a:bodyPr/>
        <a:lstStyle/>
        <a:p>
          <a:endParaRPr lang="es-MX"/>
        </a:p>
      </dgm:t>
    </dgm:pt>
    <dgm:pt modelId="{6DC7A3CC-EAE3-440E-90F4-BFAD3B8EC8F0}" type="pres">
      <dgm:prSet presAssocID="{EFAB6D66-A34D-47DD-979A-44D585B213C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52681902-A7D5-4BBD-95E7-40FB1574F71D}" type="pres">
      <dgm:prSet presAssocID="{7D246F1A-C722-44B5-AD7F-5A43659E9DB2}" presName="composite" presStyleCnt="0"/>
      <dgm:spPr/>
    </dgm:pt>
    <dgm:pt modelId="{E1437EC0-7D31-4ED6-8791-201331CE8B70}" type="pres">
      <dgm:prSet presAssocID="{7D246F1A-C722-44B5-AD7F-5A43659E9DB2}" presName="bentUpArrow1" presStyleLbl="alignImgPlace1" presStyleIdx="0" presStyleCnt="2" custLinFactNeighborX="-85806" custLinFactNeighborY="-77301"/>
      <dgm:spPr/>
    </dgm:pt>
    <dgm:pt modelId="{B0B5BFD8-CC07-4D79-BD80-CD9FDE6606CF}" type="pres">
      <dgm:prSet presAssocID="{7D246F1A-C722-44B5-AD7F-5A43659E9DB2}" presName="ParentText" presStyleLbl="node1" presStyleIdx="0" presStyleCnt="3" custScaleX="355327" custScaleY="117315" custLinFactNeighborX="41692" custLinFactNeighborY="-9124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23E65F0-C1F0-492A-974C-8EFE059B01FC}" type="pres">
      <dgm:prSet presAssocID="{7D246F1A-C722-44B5-AD7F-5A43659E9DB2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ECAB2F7-F29F-4D8D-AEC2-31F25032E72E}" type="pres">
      <dgm:prSet presAssocID="{A354CFC4-85C2-429C-8053-FC2135AD1057}" presName="sibTrans" presStyleCnt="0"/>
      <dgm:spPr/>
    </dgm:pt>
    <dgm:pt modelId="{0F4B60E3-4FFF-4841-B042-0F6CC33D65D0}" type="pres">
      <dgm:prSet presAssocID="{C6628F69-F5D0-4CE7-B057-ECA1BBEAE9B2}" presName="composite" presStyleCnt="0"/>
      <dgm:spPr/>
    </dgm:pt>
    <dgm:pt modelId="{FAFF2B97-CC2D-4935-AEB1-18D4CDC7EEB4}" type="pres">
      <dgm:prSet presAssocID="{C6628F69-F5D0-4CE7-B057-ECA1BBEAE9B2}" presName="bentUpArrow1" presStyleLbl="alignImgPlace1" presStyleIdx="1" presStyleCnt="2" custLinFactX="-76362" custLinFactNeighborX="-100000" custLinFactNeighborY="-26492"/>
      <dgm:spPr/>
    </dgm:pt>
    <dgm:pt modelId="{1598CF29-B837-4752-9477-6907954D4506}" type="pres">
      <dgm:prSet presAssocID="{C6628F69-F5D0-4CE7-B057-ECA1BBEAE9B2}" presName="ParentText" presStyleLbl="node1" presStyleIdx="1" presStyleCnt="3" custScaleX="364212" custLinFactNeighborX="-269" custLinFactNeighborY="-5678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BF3AA28-C1CC-43AB-928D-A5DF9BF84877}" type="pres">
      <dgm:prSet presAssocID="{C6628F69-F5D0-4CE7-B057-ECA1BBEAE9B2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07D68BB-8557-42FB-A6A0-67910C628D76}" type="pres">
      <dgm:prSet presAssocID="{9A9B8A3C-ADAD-4EE2-AD03-440C9D67F481}" presName="sibTrans" presStyleCnt="0"/>
      <dgm:spPr/>
    </dgm:pt>
    <dgm:pt modelId="{BC8E84E2-C1CF-4DE5-83E2-2BCFD6D30C42}" type="pres">
      <dgm:prSet presAssocID="{F23C0558-F372-4CBB-8154-BEBB7E0F9792}" presName="composite" presStyleCnt="0"/>
      <dgm:spPr/>
    </dgm:pt>
    <dgm:pt modelId="{8B67EFAE-B17F-40B7-8050-B70920F5D3D4}" type="pres">
      <dgm:prSet presAssocID="{F23C0558-F372-4CBB-8154-BEBB7E0F9792}" presName="ParentText" presStyleLbl="node1" presStyleIdx="2" presStyleCnt="3" custScaleX="286328" custLinFactNeighborX="-57069" custLinFactNeighborY="-2073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4635DD8-AEFA-488A-8CC1-D9CEFD82559B}" type="pres">
      <dgm:prSet presAssocID="{F23C0558-F372-4CBB-8154-BEBB7E0F9792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FE79E6A-8D24-497D-8D03-FAF153631FC5}" srcId="{EFAB6D66-A34D-47DD-979A-44D585B213C1}" destId="{7D246F1A-C722-44B5-AD7F-5A43659E9DB2}" srcOrd="0" destOrd="0" parTransId="{CD9188E8-8AB8-47EA-9E0C-64898EB4CDB5}" sibTransId="{A354CFC4-85C2-429C-8053-FC2135AD1057}"/>
    <dgm:cxn modelId="{D371DAB4-42BB-4B72-BB66-3AEC4FF2BA06}" type="presOf" srcId="{F23C0558-F372-4CBB-8154-BEBB7E0F9792}" destId="{8B67EFAE-B17F-40B7-8050-B70920F5D3D4}" srcOrd="0" destOrd="0" presId="urn:microsoft.com/office/officeart/2005/8/layout/StepDownProcess"/>
    <dgm:cxn modelId="{15507F74-2004-43DD-99AF-B9A3633A2672}" srcId="{F23C0558-F372-4CBB-8154-BEBB7E0F9792}" destId="{6B9932A8-DCB6-406A-BBFF-DAFB502F33EC}" srcOrd="0" destOrd="0" parTransId="{68975C19-4030-4896-A6E0-F874C087FF3D}" sibTransId="{E1D9CA9D-44BF-47EF-BBF1-071B75CA0010}"/>
    <dgm:cxn modelId="{C4ADD41A-7EC1-4FB0-92F2-7118C636D81E}" type="presOf" srcId="{C6628F69-F5D0-4CE7-B057-ECA1BBEAE9B2}" destId="{1598CF29-B837-4752-9477-6907954D4506}" srcOrd="0" destOrd="0" presId="urn:microsoft.com/office/officeart/2005/8/layout/StepDownProcess"/>
    <dgm:cxn modelId="{EBF5A9B4-467D-40C1-815E-C876A0B39F5C}" type="presOf" srcId="{7D246F1A-C722-44B5-AD7F-5A43659E9DB2}" destId="{B0B5BFD8-CC07-4D79-BD80-CD9FDE6606CF}" srcOrd="0" destOrd="0" presId="urn:microsoft.com/office/officeart/2005/8/layout/StepDownProcess"/>
    <dgm:cxn modelId="{537A3252-0F59-43FC-83FE-D6961106EF89}" srcId="{EFAB6D66-A34D-47DD-979A-44D585B213C1}" destId="{F23C0558-F372-4CBB-8154-BEBB7E0F9792}" srcOrd="2" destOrd="0" parTransId="{EF1FFBA8-C976-4D07-9EA1-C7ED682FAB5E}" sibTransId="{8E081AE2-5C89-49B2-A3F0-689F4BBEB939}"/>
    <dgm:cxn modelId="{33A85EA3-EFDA-4EFE-9C22-F5E5CA6A5B78}" type="presOf" srcId="{6B9932A8-DCB6-406A-BBFF-DAFB502F33EC}" destId="{74635DD8-AEFA-488A-8CC1-D9CEFD82559B}" srcOrd="0" destOrd="0" presId="urn:microsoft.com/office/officeart/2005/8/layout/StepDownProcess"/>
    <dgm:cxn modelId="{471988AD-60B2-4AF7-BF08-66BA7C7D875F}" type="presOf" srcId="{EFAB6D66-A34D-47DD-979A-44D585B213C1}" destId="{6DC7A3CC-EAE3-440E-90F4-BFAD3B8EC8F0}" srcOrd="0" destOrd="0" presId="urn:microsoft.com/office/officeart/2005/8/layout/StepDownProcess"/>
    <dgm:cxn modelId="{3DFE021F-30FD-41E3-9229-79FF31894A29}" srcId="{EFAB6D66-A34D-47DD-979A-44D585B213C1}" destId="{C6628F69-F5D0-4CE7-B057-ECA1BBEAE9B2}" srcOrd="1" destOrd="0" parTransId="{0222F6D2-8623-49CF-AE30-29ADEE534B79}" sibTransId="{9A9B8A3C-ADAD-4EE2-AD03-440C9D67F481}"/>
    <dgm:cxn modelId="{3F146F02-54D8-41AE-A191-6B0803051F46}" type="presParOf" srcId="{6DC7A3CC-EAE3-440E-90F4-BFAD3B8EC8F0}" destId="{52681902-A7D5-4BBD-95E7-40FB1574F71D}" srcOrd="0" destOrd="0" presId="urn:microsoft.com/office/officeart/2005/8/layout/StepDownProcess"/>
    <dgm:cxn modelId="{3E670B61-A623-4264-8151-0F764B08C11E}" type="presParOf" srcId="{52681902-A7D5-4BBD-95E7-40FB1574F71D}" destId="{E1437EC0-7D31-4ED6-8791-201331CE8B70}" srcOrd="0" destOrd="0" presId="urn:microsoft.com/office/officeart/2005/8/layout/StepDownProcess"/>
    <dgm:cxn modelId="{B17CEB73-6DEA-4871-9863-13C08A0900F7}" type="presParOf" srcId="{52681902-A7D5-4BBD-95E7-40FB1574F71D}" destId="{B0B5BFD8-CC07-4D79-BD80-CD9FDE6606CF}" srcOrd="1" destOrd="0" presId="urn:microsoft.com/office/officeart/2005/8/layout/StepDownProcess"/>
    <dgm:cxn modelId="{548E5EB4-3973-4A26-AE58-7D02B08D5358}" type="presParOf" srcId="{52681902-A7D5-4BBD-95E7-40FB1574F71D}" destId="{523E65F0-C1F0-492A-974C-8EFE059B01FC}" srcOrd="2" destOrd="0" presId="urn:microsoft.com/office/officeart/2005/8/layout/StepDownProcess"/>
    <dgm:cxn modelId="{9F7FFE9C-705D-4129-B799-9C2989D0E14F}" type="presParOf" srcId="{6DC7A3CC-EAE3-440E-90F4-BFAD3B8EC8F0}" destId="{BECAB2F7-F29F-4D8D-AEC2-31F25032E72E}" srcOrd="1" destOrd="0" presId="urn:microsoft.com/office/officeart/2005/8/layout/StepDownProcess"/>
    <dgm:cxn modelId="{904FC8AA-B4FB-4397-809C-162D58209669}" type="presParOf" srcId="{6DC7A3CC-EAE3-440E-90F4-BFAD3B8EC8F0}" destId="{0F4B60E3-4FFF-4841-B042-0F6CC33D65D0}" srcOrd="2" destOrd="0" presId="urn:microsoft.com/office/officeart/2005/8/layout/StepDownProcess"/>
    <dgm:cxn modelId="{7C3C7E5C-6307-44B1-85B9-32118C7D5858}" type="presParOf" srcId="{0F4B60E3-4FFF-4841-B042-0F6CC33D65D0}" destId="{FAFF2B97-CC2D-4935-AEB1-18D4CDC7EEB4}" srcOrd="0" destOrd="0" presId="urn:microsoft.com/office/officeart/2005/8/layout/StepDownProcess"/>
    <dgm:cxn modelId="{4E4DA37A-DEE2-4331-BC03-EEE331F5E952}" type="presParOf" srcId="{0F4B60E3-4FFF-4841-B042-0F6CC33D65D0}" destId="{1598CF29-B837-4752-9477-6907954D4506}" srcOrd="1" destOrd="0" presId="urn:microsoft.com/office/officeart/2005/8/layout/StepDownProcess"/>
    <dgm:cxn modelId="{D2B70177-B1B6-4EC7-B28D-A7292E067DB1}" type="presParOf" srcId="{0F4B60E3-4FFF-4841-B042-0F6CC33D65D0}" destId="{1BF3AA28-C1CC-43AB-928D-A5DF9BF84877}" srcOrd="2" destOrd="0" presId="urn:microsoft.com/office/officeart/2005/8/layout/StepDownProcess"/>
    <dgm:cxn modelId="{347FAF28-02BF-4B5E-BD77-89EF4D1A0B37}" type="presParOf" srcId="{6DC7A3CC-EAE3-440E-90F4-BFAD3B8EC8F0}" destId="{307D68BB-8557-42FB-A6A0-67910C628D76}" srcOrd="3" destOrd="0" presId="urn:microsoft.com/office/officeart/2005/8/layout/StepDownProcess"/>
    <dgm:cxn modelId="{CBB7EEC6-2AEF-408F-B6B6-706948A9AB48}" type="presParOf" srcId="{6DC7A3CC-EAE3-440E-90F4-BFAD3B8EC8F0}" destId="{BC8E84E2-C1CF-4DE5-83E2-2BCFD6D30C42}" srcOrd="4" destOrd="0" presId="urn:microsoft.com/office/officeart/2005/8/layout/StepDownProcess"/>
    <dgm:cxn modelId="{5B49D929-1D57-49BD-A3EF-A0A5FBAC3F7D}" type="presParOf" srcId="{BC8E84E2-C1CF-4DE5-83E2-2BCFD6D30C42}" destId="{8B67EFAE-B17F-40B7-8050-B70920F5D3D4}" srcOrd="0" destOrd="0" presId="urn:microsoft.com/office/officeart/2005/8/layout/StepDownProcess"/>
    <dgm:cxn modelId="{CCABD137-8469-43B0-B9EA-974F358DCAC7}" type="presParOf" srcId="{BC8E84E2-C1CF-4DE5-83E2-2BCFD6D30C42}" destId="{74635DD8-AEFA-488A-8CC1-D9CEFD82559B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EABE4A-BDA9-4137-B723-FF459C44B14F}" type="datetimeFigureOut">
              <a:rPr lang="es-MX" smtClean="0"/>
              <a:pPr/>
              <a:t>21/05/2015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7FB84-F0CF-4B5F-9AF0-BBC0B18DE907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6073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6EFAAF2-237D-4525-970F-29568A54639D}" type="slidenum">
              <a:rPr lang="es-ES" altLang="es-ES">
                <a:solidFill>
                  <a:prstClr val="black"/>
                </a:solidFill>
              </a:rPr>
              <a:pPr eaLnBrk="1" hangingPunct="1"/>
              <a:t>2</a:t>
            </a:fld>
            <a:endParaRPr lang="es-ES" altLang="es-ES">
              <a:solidFill>
                <a:prstClr val="black"/>
              </a:solidFill>
            </a:endParaRPr>
          </a:p>
        </p:txBody>
      </p:sp>
      <p:sp>
        <p:nvSpPr>
          <p:cNvPr id="1843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6" name="2 Marcador de notas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>
              <a:latin typeface="Arial" charset="0"/>
              <a:ea typeface="MS PGothic" pitchFamily="34" charset="-128"/>
            </a:endParaRPr>
          </a:p>
        </p:txBody>
      </p:sp>
      <p:sp>
        <p:nvSpPr>
          <p:cNvPr id="18437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40496679-41CC-4F3C-A270-8034EDD3B39C}" type="slidenum">
              <a:rPr lang="es-MX" altLang="es-ES" sz="1200">
                <a:solidFill>
                  <a:prstClr val="black"/>
                </a:solidFill>
                <a:latin typeface="Calibri" pitchFamily="34" charset="0"/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s-MX" altLang="es-ES" sz="120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79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F85F-DB95-4915-B2A3-FD0B6C52C5EF}" type="datetimeFigureOut">
              <a:rPr lang="es-MX" smtClean="0"/>
              <a:pPr/>
              <a:t>21/05/2015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8E73-8114-41E4-994F-E0C1C143A33A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017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F85F-DB95-4915-B2A3-FD0B6C52C5EF}" type="datetimeFigureOut">
              <a:rPr lang="es-MX" smtClean="0"/>
              <a:pPr/>
              <a:t>21/05/2015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8E73-8114-41E4-994F-E0C1C143A33A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0895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F85F-DB95-4915-B2A3-FD0B6C52C5EF}" type="datetimeFigureOut">
              <a:rPr lang="es-MX" smtClean="0"/>
              <a:pPr/>
              <a:t>21/05/2015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8E73-8114-41E4-994F-E0C1C143A33A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9816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F85F-DB95-4915-B2A3-FD0B6C52C5EF}" type="datetimeFigureOut">
              <a:rPr lang="es-MX" smtClean="0"/>
              <a:pPr/>
              <a:t>21/05/2015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8E73-8114-41E4-994F-E0C1C143A33A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036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F85F-DB95-4915-B2A3-FD0B6C52C5EF}" type="datetimeFigureOut">
              <a:rPr lang="es-MX" smtClean="0"/>
              <a:pPr/>
              <a:t>21/05/2015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8E73-8114-41E4-994F-E0C1C143A33A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4664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F85F-DB95-4915-B2A3-FD0B6C52C5EF}" type="datetimeFigureOut">
              <a:rPr lang="es-MX" smtClean="0"/>
              <a:pPr/>
              <a:t>21/05/2015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8E73-8114-41E4-994F-E0C1C143A33A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618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F85F-DB95-4915-B2A3-FD0B6C52C5EF}" type="datetimeFigureOut">
              <a:rPr lang="es-MX" smtClean="0"/>
              <a:pPr/>
              <a:t>21/05/2015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8E73-8114-41E4-994F-E0C1C143A33A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0734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F85F-DB95-4915-B2A3-FD0B6C52C5EF}" type="datetimeFigureOut">
              <a:rPr lang="es-MX" smtClean="0"/>
              <a:pPr/>
              <a:t>21/05/2015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8E73-8114-41E4-994F-E0C1C143A33A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4697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F85F-DB95-4915-B2A3-FD0B6C52C5EF}" type="datetimeFigureOut">
              <a:rPr lang="es-MX" smtClean="0"/>
              <a:pPr/>
              <a:t>21/05/2015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8E73-8114-41E4-994F-E0C1C143A33A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1622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F85F-DB95-4915-B2A3-FD0B6C52C5EF}" type="datetimeFigureOut">
              <a:rPr lang="es-MX" smtClean="0"/>
              <a:pPr/>
              <a:t>21/05/2015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8E73-8114-41E4-994F-E0C1C143A33A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2987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F85F-DB95-4915-B2A3-FD0B6C52C5EF}" type="datetimeFigureOut">
              <a:rPr lang="es-MX" smtClean="0"/>
              <a:pPr/>
              <a:t>21/05/2015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8E73-8114-41E4-994F-E0C1C143A33A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8031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862655-961F-4AEC-B624-4E835773D8CE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829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2EAD20-FDD7-4254-B6A7-982F6058C27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833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6ED3D3-EDC0-4CEE-B930-DD9798D0011C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081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951F87-D0DA-4842-AB42-7E1452D63BF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65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AC2B7D-EAE6-499E-8BF1-271E8C8DFD5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158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EDB0C-EC61-465F-9037-1A7A7B0EA85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431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880674-32B2-4F34-A79C-F8CE51B4EB6B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868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164D62-FC2E-4D23-BE29-AAB19E66B40D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798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BBD443-85E6-4A1F-9AD4-6FB8ECCCF03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8358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E18A6-0F89-4A6F-BF3B-5806AD8F4247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750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04223-4120-4C81-A289-DFF9D33081E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8507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862655-961F-4AEC-B624-4E835773D8CE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8534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2EAD20-FDD7-4254-B6A7-982F6058C27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1200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6ED3D3-EDC0-4CEE-B930-DD9798D0011C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6565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951F87-D0DA-4842-AB42-7E1452D63BF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3843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AC2B7D-EAE6-499E-8BF1-271E8C8DFD5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0572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EDB0C-EC61-465F-9037-1A7A7B0EA85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387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880674-32B2-4F34-A79C-F8CE51B4EB6B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4853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164D62-FC2E-4D23-BE29-AAB19E66B40D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0976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BBD443-85E6-4A1F-9AD4-6FB8ECCCF03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5701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E18A6-0F89-4A6F-BF3B-5806AD8F4247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3947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04223-4120-4C81-A289-DFF9D33081E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1542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862655-961F-4AEC-B624-4E835773D8CE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2940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2EAD20-FDD7-4254-B6A7-982F6058C27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6363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6ED3D3-EDC0-4CEE-B930-DD9798D0011C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7580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951F87-D0DA-4842-AB42-7E1452D63BF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4630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AC2B7D-EAE6-499E-8BF1-271E8C8DFD5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30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EDB0C-EC61-465F-9037-1A7A7B0EA85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6404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880674-32B2-4F34-A79C-F8CE51B4EB6B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7763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164D62-FC2E-4D23-BE29-AAB19E66B40D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2555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BBD443-85E6-4A1F-9AD4-6FB8ECCCF03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1423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E18A6-0F89-4A6F-BF3B-5806AD8F4247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029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04223-4120-4C81-A289-DFF9D33081E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7171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862655-961F-4AEC-B624-4E835773D8CE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0110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2EAD20-FDD7-4254-B6A7-982F6058C27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6279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6ED3D3-EDC0-4CEE-B930-DD9798D0011C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1835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951F87-D0DA-4842-AB42-7E1452D63BF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094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AC2B7D-EAE6-499E-8BF1-271E8C8DFD5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1809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EDB0C-EC61-465F-9037-1A7A7B0EA85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0216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880674-32B2-4F34-A79C-F8CE51B4EB6B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2736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164D62-FC2E-4D23-BE29-AAB19E66B40D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6384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BBD443-85E6-4A1F-9AD4-6FB8ECCCF03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6547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E18A6-0F89-4A6F-BF3B-5806AD8F4247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105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04223-4120-4C81-A289-DFF9D33081E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4133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862655-961F-4AEC-B624-4E835773D8CE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2377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2EAD20-FDD7-4254-B6A7-982F6058C27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7885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6ED3D3-EDC0-4CEE-B930-DD9798D0011C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1774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951F87-D0DA-4842-AB42-7E1452D63BF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1066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AC2B7D-EAE6-499E-8BF1-271E8C8DFD5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9982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EDB0C-EC61-465F-9037-1A7A7B0EA85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2319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880674-32B2-4F34-A79C-F8CE51B4EB6B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112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164D62-FC2E-4D23-BE29-AAB19E66B40D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141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BBD443-85E6-4A1F-9AD4-6FB8ECCCF03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5808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E18A6-0F89-4A6F-BF3B-5806AD8F4247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05152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04223-4120-4C81-A289-DFF9D33081E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3160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862655-961F-4AEC-B624-4E835773D8CE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6878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2EAD20-FDD7-4254-B6A7-982F6058C27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14445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6ED3D3-EDC0-4CEE-B930-DD9798D0011C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2961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951F87-D0DA-4842-AB42-7E1452D63BF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0359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AC2B7D-EAE6-499E-8BF1-271E8C8DFD5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4496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EDB0C-EC61-465F-9037-1A7A7B0EA85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94919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880674-32B2-4F34-A79C-F8CE51B4EB6B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30742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164D62-FC2E-4D23-BE29-AAB19E66B40D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254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BBD443-85E6-4A1F-9AD4-6FB8ECCCF03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030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E18A6-0F89-4A6F-BF3B-5806AD8F4247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1554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04223-4120-4C81-A289-DFF9D33081E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9372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862655-961F-4AEC-B624-4E835773D8CE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42425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2EAD20-FDD7-4254-B6A7-982F6058C27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29426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6ED3D3-EDC0-4CEE-B930-DD9798D0011C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8647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951F87-D0DA-4842-AB42-7E1452D63BF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8173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AC2B7D-EAE6-499E-8BF1-271E8C8DFD5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85025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EDB0C-EC61-465F-9037-1A7A7B0EA85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8203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880674-32B2-4F34-A79C-F8CE51B4EB6B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47025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164D62-FC2E-4D23-BE29-AAB19E66B40D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17540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BBD443-85E6-4A1F-9AD4-6FB8ECCCF03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861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E18A6-0F89-4A6F-BF3B-5806AD8F4247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651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04223-4120-4C81-A289-DFF9D33081E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21365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862655-961F-4AEC-B624-4E835773D8CE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81359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2EAD20-FDD7-4254-B6A7-982F6058C27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3142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6ED3D3-EDC0-4CEE-B930-DD9798D0011C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34226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951F87-D0DA-4842-AB42-7E1452D63BF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8416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AC2B7D-EAE6-499E-8BF1-271E8C8DFD5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8804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EDB0C-EC61-465F-9037-1A7A7B0EA85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09724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880674-32B2-4F34-A79C-F8CE51B4EB6B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5807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164D62-FC2E-4D23-BE29-AAB19E66B40D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2703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BBD443-85E6-4A1F-9AD4-6FB8ECCCF03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0013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E18A6-0F89-4A6F-BF3B-5806AD8F4247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21459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04223-4120-4C81-A289-DFF9D33081E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9017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862655-961F-4AEC-B624-4E835773D8CE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17854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2EAD20-FDD7-4254-B6A7-982F6058C27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9109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6ED3D3-EDC0-4CEE-B930-DD9798D0011C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4045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951F87-D0DA-4842-AB42-7E1452D63BF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95585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AC2B7D-EAE6-499E-8BF1-271E8C8DFD5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93675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EDB0C-EC61-465F-9037-1A7A7B0EA85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39966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880674-32B2-4F34-A79C-F8CE51B4EB6B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42984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164D62-FC2E-4D23-BE29-AAB19E66B40D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55895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BBD443-85E6-4A1F-9AD4-6FB8ECCCF03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13338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E18A6-0F89-4A6F-BF3B-5806AD8F4247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25351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04223-4120-4C81-A289-DFF9D33081E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70703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862655-961F-4AEC-B624-4E835773D8CE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52309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2EAD20-FDD7-4254-B6A7-982F6058C27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16519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6ED3D3-EDC0-4CEE-B930-DD9798D0011C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90928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951F87-D0DA-4842-AB42-7E1452D63BF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9100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AC2B7D-EAE6-499E-8BF1-271E8C8DFD5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09315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EDB0C-EC61-465F-9037-1A7A7B0EA85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68970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880674-32B2-4F34-A79C-F8CE51B4EB6B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5764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164D62-FC2E-4D23-BE29-AAB19E66B40D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6983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BBD443-85E6-4A1F-9AD4-6FB8ECCCF03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4495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E18A6-0F89-4A6F-BF3B-5806AD8F4247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90884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04223-4120-4C81-A289-DFF9D33081E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41392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862655-961F-4AEC-B624-4E835773D8CE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42984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2EAD20-FDD7-4254-B6A7-982F6058C27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3994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6ED3D3-EDC0-4CEE-B930-DD9798D0011C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20358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951F87-D0DA-4842-AB42-7E1452D63BF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3984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AC2B7D-EAE6-499E-8BF1-271E8C8DFD5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6659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EDB0C-EC61-465F-9037-1A7A7B0EA85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93036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880674-32B2-4F34-A79C-F8CE51B4EB6B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75125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164D62-FC2E-4D23-BE29-AAB19E66B40D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43743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BBD443-85E6-4A1F-9AD4-6FB8ECCCF03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07287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E18A6-0F89-4A6F-BF3B-5806AD8F4247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6347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04223-4120-4C81-A289-DFF9D33081E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18870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862655-961F-4AEC-B624-4E835773D8CE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96484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2EAD20-FDD7-4254-B6A7-982F6058C27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9686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6ED3D3-EDC0-4CEE-B930-DD9798D0011C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59290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951F87-D0DA-4842-AB42-7E1452D63BF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26071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AC2B7D-EAE6-499E-8BF1-271E8C8DFD5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76276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EDB0C-EC61-465F-9037-1A7A7B0EA855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89190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880674-32B2-4F34-A79C-F8CE51B4EB6B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18888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164D62-FC2E-4D23-BE29-AAB19E66B40D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7857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BBD443-85E6-4A1F-9AD4-6FB8ECCCF032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43242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E18A6-0F89-4A6F-BF3B-5806AD8F4247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35567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04223-4120-4C81-A289-DFF9D33081E0}" type="slidenum">
              <a:rPr lang="es-ES" altLang="es-ES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977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CF85F-DB95-4915-B2A3-FD0B6C52C5EF}" type="datetimeFigureOut">
              <a:rPr lang="es-MX" smtClean="0"/>
              <a:pPr/>
              <a:t>21/05/2015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E8E73-8114-41E4-994F-E0C1C143A33A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290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CDF284-2822-4542-B103-D2D1233DCDFB}" type="slidenum">
              <a:rPr lang="es-ES" altLang="es-ES" smtClean="0">
                <a:solidFill>
                  <a:prstClr val="white">
                    <a:alpha val="6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271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CDF284-2822-4542-B103-D2D1233DCDFB}" type="slidenum">
              <a:rPr lang="es-ES" altLang="es-ES" smtClean="0">
                <a:solidFill>
                  <a:prstClr val="white">
                    <a:alpha val="6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3034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CDF284-2822-4542-B103-D2D1233DCDFB}" type="slidenum">
              <a:rPr lang="es-ES" altLang="es-ES" smtClean="0">
                <a:solidFill>
                  <a:prstClr val="white">
                    <a:alpha val="6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966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CDF284-2822-4542-B103-D2D1233DCDFB}" type="slidenum">
              <a:rPr lang="es-ES" altLang="es-ES" smtClean="0">
                <a:solidFill>
                  <a:prstClr val="white">
                    <a:alpha val="6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8977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CDF284-2822-4542-B103-D2D1233DCDFB}" type="slidenum">
              <a:rPr lang="es-ES" altLang="es-ES" smtClean="0">
                <a:solidFill>
                  <a:prstClr val="white">
                    <a:alpha val="6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107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CDF284-2822-4542-B103-D2D1233DCDFB}" type="slidenum">
              <a:rPr lang="es-ES" altLang="es-ES" smtClean="0">
                <a:solidFill>
                  <a:prstClr val="white">
                    <a:alpha val="6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2245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CDF284-2822-4542-B103-D2D1233DCDFB}" type="slidenum">
              <a:rPr lang="es-ES" altLang="es-ES" smtClean="0">
                <a:solidFill>
                  <a:prstClr val="white">
                    <a:alpha val="6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8542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CDF284-2822-4542-B103-D2D1233DCDFB}" type="slidenum">
              <a:rPr lang="es-ES" altLang="es-ES" smtClean="0">
                <a:solidFill>
                  <a:prstClr val="white">
                    <a:alpha val="6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0930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CDF284-2822-4542-B103-D2D1233DCDFB}" type="slidenum">
              <a:rPr lang="es-ES" altLang="es-ES" smtClean="0">
                <a:solidFill>
                  <a:prstClr val="white">
                    <a:alpha val="6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0687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CDF284-2822-4542-B103-D2D1233DCDFB}" type="slidenum">
              <a:rPr lang="es-ES" altLang="es-ES" smtClean="0">
                <a:solidFill>
                  <a:prstClr val="white">
                    <a:alpha val="6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9667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CDF284-2822-4542-B103-D2D1233DCDFB}" type="slidenum">
              <a:rPr lang="es-ES" altLang="es-ES" smtClean="0">
                <a:solidFill>
                  <a:prstClr val="white">
                    <a:alpha val="6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63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CDF284-2822-4542-B103-D2D1233DCDFB}" type="slidenum">
              <a:rPr lang="es-ES" altLang="es-ES" smtClean="0">
                <a:solidFill>
                  <a:prstClr val="white">
                    <a:alpha val="6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s-ES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9974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ES" altLang="es-ES" dirty="0" smtClean="0"/>
              <a:t>CIMTRA</a:t>
            </a:r>
            <a:br>
              <a:rPr lang="es-ES" altLang="es-ES" dirty="0" smtClean="0"/>
            </a:br>
            <a:r>
              <a:rPr lang="es-ES" altLang="es-ES" dirty="0" smtClean="0"/>
              <a:t>Aguascalientes</a:t>
            </a: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13101" y="3350427"/>
            <a:ext cx="6400800" cy="728663"/>
          </a:xfrm>
        </p:spPr>
        <p:txBody>
          <a:bodyPr/>
          <a:lstStyle/>
          <a:p>
            <a:pPr eaLnBrk="1" hangingPunct="1"/>
            <a:r>
              <a:rPr lang="es-ES" altLang="es-ES" sz="4000" dirty="0" smtClean="0"/>
              <a:t>Presentación de Resultados</a:t>
            </a:r>
          </a:p>
        </p:txBody>
      </p:sp>
      <p:pic>
        <p:nvPicPr>
          <p:cNvPr id="6148" name="Picture 2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714500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468313" y="5929313"/>
            <a:ext cx="83518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es-ES" sz="1600" dirty="0">
                <a:solidFill>
                  <a:prstClr val="white"/>
                </a:solidFill>
              </a:rPr>
              <a:t>Evaluación </a:t>
            </a:r>
            <a:r>
              <a:rPr lang="es-ES" altLang="es-ES" sz="1600" dirty="0">
                <a:solidFill>
                  <a:srgbClr val="FF0000"/>
                </a:solidFill>
              </a:rPr>
              <a:t> en materia de transparencia</a:t>
            </a:r>
            <a:r>
              <a:rPr lang="es-ES" altLang="es-ES" sz="1600" dirty="0">
                <a:solidFill>
                  <a:prstClr val="white"/>
                </a:solidFill>
              </a:rPr>
              <a:t> a los 11 gobiernos municipales que comprenden el Estado de Aguascalientes. </a:t>
            </a:r>
            <a:r>
              <a:rPr lang="es-ES" altLang="es-ES" sz="1600" dirty="0">
                <a:solidFill>
                  <a:srgbClr val="FF0000"/>
                </a:solidFill>
              </a:rPr>
              <a:t>Resultados al mes </a:t>
            </a:r>
            <a:r>
              <a:rPr lang="es-ES" altLang="es-ES" sz="1600" dirty="0" smtClean="0">
                <a:solidFill>
                  <a:srgbClr val="FF0000"/>
                </a:solidFill>
              </a:rPr>
              <a:t>de Abril </a:t>
            </a:r>
            <a:r>
              <a:rPr lang="es-ES" altLang="es-ES" sz="1600" dirty="0">
                <a:solidFill>
                  <a:srgbClr val="FF0000"/>
                </a:solidFill>
              </a:rPr>
              <a:t>de 2014</a:t>
            </a:r>
          </a:p>
        </p:txBody>
      </p:sp>
    </p:spTree>
    <p:extLst>
      <p:ext uri="{BB962C8B-B14F-4D97-AF65-F5344CB8AC3E}">
        <p14:creationId xmlns:p14="http://schemas.microsoft.com/office/powerpoint/2010/main" val="421219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1876940256"/>
              </p:ext>
            </p:extLst>
          </p:nvPr>
        </p:nvGraphicFramePr>
        <p:xfrm>
          <a:off x="1187624" y="692696"/>
          <a:ext cx="7224464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4076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143000"/>
            <a:ext cx="8329612" cy="535781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es-ES" altLang="es-ES" sz="1800" b="1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C</a:t>
            </a:r>
            <a:r>
              <a:rPr lang="es-ES" altLang="es-ES" sz="1800" b="1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onformado en julio de 2002, es un movimiento ciudadano de cobertura nacional que evalúa la transparencia en gobiernos locales y fomenta el derecho de acceso a la información</a:t>
            </a:r>
            <a:r>
              <a:rPr lang="es-ES" altLang="es-ES" sz="1800" dirty="0" smtClean="0">
                <a:latin typeface="Tahoma" pitchFamily="34" charset="0"/>
                <a:cs typeface="Tahoma" pitchFamily="34" charset="0"/>
              </a:rPr>
              <a:t> para mejorar las prácticas gubernamentales en la materia, buscando el impacto directo a combatir la corrupción y consolidar la democracia en México.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v"/>
              <a:defRPr/>
            </a:pPr>
            <a:endParaRPr lang="es-ES" altLang="es-ES" sz="18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v"/>
              <a:defRPr/>
            </a:pPr>
            <a:r>
              <a:rPr lang="es-MX" altLang="es-ES" sz="1800" dirty="0">
                <a:latin typeface="Tahoma" pitchFamily="34" charset="0"/>
                <a:cs typeface="Tahoma" pitchFamily="34" charset="0"/>
              </a:rPr>
              <a:t>E</a:t>
            </a:r>
            <a:r>
              <a:rPr lang="es-MX" altLang="es-ES" sz="1800" dirty="0" smtClean="0">
                <a:latin typeface="Tahoma" pitchFamily="34" charset="0"/>
                <a:cs typeface="Tahoma" pitchFamily="34" charset="0"/>
              </a:rPr>
              <a:t>sta </a:t>
            </a:r>
            <a:r>
              <a:rPr lang="es-MX" altLang="es-ES" sz="1800" dirty="0">
                <a:latin typeface="Tahoma" pitchFamily="34" charset="0"/>
                <a:cs typeface="Tahoma" pitchFamily="34" charset="0"/>
              </a:rPr>
              <a:t>conformado por grupo </a:t>
            </a:r>
            <a:r>
              <a:rPr lang="es-MX" altLang="es-ES" sz="1800" dirty="0" smtClean="0">
                <a:latin typeface="Tahoma" pitchFamily="34" charset="0"/>
                <a:cs typeface="Tahoma" pitchFamily="34" charset="0"/>
              </a:rPr>
              <a:t>locales a </a:t>
            </a:r>
            <a:r>
              <a:rPr lang="es-MX" altLang="es-ES" sz="1800" dirty="0">
                <a:latin typeface="Tahoma" pitchFamily="34" charset="0"/>
                <a:cs typeface="Tahoma" pitchFamily="34" charset="0"/>
              </a:rPr>
              <a:t>organizaciones de diferente origen </a:t>
            </a:r>
            <a:r>
              <a:rPr lang="es-MX" altLang="es-ES" sz="2200" dirty="0">
                <a:latin typeface="Tahoma" pitchFamily="34" charset="0"/>
                <a:cs typeface="Tahoma" pitchFamily="34" charset="0"/>
              </a:rPr>
              <a:t>como universidades, cámaras empresariales, organismos civiles, ciudadanos organizados, entre otros. </a:t>
            </a:r>
            <a:endParaRPr lang="es-MX" altLang="es-ES" sz="22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v"/>
              <a:defRPr/>
            </a:pPr>
            <a:endParaRPr lang="es-ES" altLang="es-ES" sz="1800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v"/>
              <a:defRPr/>
            </a:pPr>
            <a:r>
              <a:rPr lang="es-ES" altLang="es-ES" sz="1800" dirty="0" smtClean="0">
                <a:latin typeface="Tahoma" pitchFamily="34" charset="0"/>
                <a:cs typeface="Tahoma" pitchFamily="34" charset="0"/>
              </a:rPr>
              <a:t>Con las herramientas</a:t>
            </a:r>
            <a:r>
              <a:rPr lang="es-ES" altLang="es-ES" sz="1800" dirty="0">
                <a:latin typeface="Tahoma" pitchFamily="34" charset="0"/>
                <a:cs typeface="Tahoma" pitchFamily="34" charset="0"/>
              </a:rPr>
              <a:t> </a:t>
            </a:r>
            <a:r>
              <a:rPr lang="es-ES" altLang="es-ES" sz="1800" dirty="0" smtClean="0">
                <a:latin typeface="Tahoma" pitchFamily="34" charset="0"/>
                <a:cs typeface="Tahoma" pitchFamily="34" charset="0"/>
              </a:rPr>
              <a:t> de CIMTRA se ha evaluado 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es-MX" altLang="es-ES" sz="1800" dirty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es-ES" altLang="es-ES" sz="1800" dirty="0" smtClean="0">
              <a:latin typeface="Tahoma" pitchFamily="34" charset="0"/>
              <a:cs typeface="Tahoma" pitchFamily="34" charset="0"/>
            </a:endParaRPr>
          </a:p>
          <a:p>
            <a:pPr marL="18288" indent="0" eaLnBrk="1" hangingPunct="1">
              <a:lnSpc>
                <a:spcPct val="80000"/>
              </a:lnSpc>
              <a:buNone/>
              <a:defRPr/>
            </a:pPr>
            <a:r>
              <a:rPr lang="es-ES" altLang="es-ES" sz="1800" dirty="0" smtClean="0">
                <a:latin typeface="Tahoma" pitchFamily="34" charset="0"/>
                <a:cs typeface="Tahoma" pitchFamily="34" charset="0"/>
              </a:rPr>
              <a:t>El grupo local CIMTRA – Aguascalientes está conformado por </a:t>
            </a:r>
            <a:r>
              <a:rPr lang="es-ES" altLang="es-ES" sz="2400" dirty="0" smtClean="0">
                <a:solidFill>
                  <a:schemeClr val="accent6"/>
                </a:solidFill>
                <a:latin typeface="Tahoma" pitchFamily="34" charset="0"/>
                <a:cs typeface="Tahoma" pitchFamily="34" charset="0"/>
              </a:rPr>
              <a:t>Podemos Cambiar Aguascalientes A.C., </a:t>
            </a:r>
            <a:r>
              <a:rPr lang="es-ES" altLang="es-ES" sz="2400" u="sng" dirty="0" smtClean="0">
                <a:solidFill>
                  <a:schemeClr val="accent6"/>
                </a:solidFill>
                <a:latin typeface="Tahoma" pitchFamily="34" charset="0"/>
                <a:cs typeface="Tahoma" pitchFamily="34" charset="0"/>
              </a:rPr>
              <a:t>La Jornada Aguascalientes</a:t>
            </a:r>
            <a:r>
              <a:rPr lang="es-ES" altLang="es-ES" sz="2400" dirty="0" smtClean="0">
                <a:solidFill>
                  <a:schemeClr val="accent6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es-ES" altLang="es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ahoma" pitchFamily="34" charset="0"/>
                <a:cs typeface="Tahoma" pitchFamily="34" charset="0"/>
              </a:rPr>
              <a:t>el Comité Local en Aguascalientes de la Asociación Nacional de Estudiantes de Ciencia Política y Administración Pública A.C</a:t>
            </a:r>
            <a:r>
              <a:rPr lang="es-ES" altLang="es-ES" sz="2400" dirty="0" smtClean="0">
                <a:solidFill>
                  <a:schemeClr val="accent6"/>
                </a:solidFill>
                <a:latin typeface="Tahoma" pitchFamily="34" charset="0"/>
                <a:cs typeface="Tahoma" pitchFamily="34" charset="0"/>
              </a:rPr>
              <a:t>. </a:t>
            </a:r>
            <a:r>
              <a:rPr lang="es-ES" altLang="es-ES" sz="2400" dirty="0" smtClean="0">
                <a:solidFill>
                  <a:schemeClr val="tx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e investigadores de la Universidad </a:t>
            </a:r>
            <a:r>
              <a:rPr lang="es-ES" altLang="es-ES" sz="2400" u="sng" dirty="0" smtClean="0">
                <a:solidFill>
                  <a:schemeClr val="tx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de</a:t>
            </a:r>
            <a:r>
              <a:rPr lang="es-ES" altLang="es-ES" sz="2400" dirty="0" smtClean="0">
                <a:solidFill>
                  <a:schemeClr val="tx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Las Américas de Centro-Occidente.</a:t>
            </a:r>
          </a:p>
          <a:p>
            <a:pPr>
              <a:lnSpc>
                <a:spcPct val="80000"/>
              </a:lnSpc>
              <a:buNone/>
              <a:defRPr/>
            </a:pPr>
            <a:endParaRPr lang="es-ES" altLang="es-ES" sz="1600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s-ES" altLang="es-ES" sz="1600" dirty="0" smtClean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88" y="0"/>
            <a:ext cx="7772400" cy="1143000"/>
          </a:xfrm>
        </p:spPr>
        <p:txBody>
          <a:bodyPr/>
          <a:lstStyle/>
          <a:p>
            <a:pPr algn="ctr" eaLnBrk="1" hangingPunct="1"/>
            <a:r>
              <a:rPr lang="es-ES" altLang="es-ES" sz="5400" b="1" dirty="0" smtClean="0"/>
              <a:t>CIMTRA</a:t>
            </a:r>
          </a:p>
        </p:txBody>
      </p:sp>
    </p:spTree>
    <p:extLst>
      <p:ext uri="{BB962C8B-B14F-4D97-AF65-F5344CB8AC3E}">
        <p14:creationId xmlns:p14="http://schemas.microsoft.com/office/powerpoint/2010/main" val="222287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115616" y="685801"/>
            <a:ext cx="7488832" cy="5695527"/>
          </a:xfrm>
        </p:spPr>
        <p:txBody>
          <a:bodyPr>
            <a:normAutofit fontScale="92500"/>
          </a:bodyPr>
          <a:lstStyle/>
          <a:p>
            <a:pPr marL="18288" indent="0">
              <a:buNone/>
            </a:pPr>
            <a:r>
              <a:rPr lang="es-MX" dirty="0" smtClean="0"/>
              <a:t>Con las herramientas de CIMTRA se ha logrado:</a:t>
            </a:r>
            <a:endParaRPr lang="es-MX" dirty="0"/>
          </a:p>
          <a:p>
            <a:pPr>
              <a:buFont typeface="Courier New" panose="02070309020205020404" pitchFamily="49" charset="0"/>
              <a:buChar char="o"/>
            </a:pPr>
            <a:endParaRPr lang="es-MX" dirty="0"/>
          </a:p>
          <a:p>
            <a:pPr marL="18288" indent="0">
              <a:buNone/>
            </a:pPr>
            <a:r>
              <a:rPr lang="es-MX" dirty="0"/>
              <a:t>    En aplicación desde 2008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s-MX" dirty="0"/>
              <a:t>    Más de 165 municipios evaluados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s-MX" dirty="0"/>
              <a:t>    Más de 350 evaluaciones realizadas</a:t>
            </a:r>
          </a:p>
          <a:p>
            <a:pPr>
              <a:buFont typeface="Courier New" panose="02070309020205020404" pitchFamily="49" charset="0"/>
              <a:buChar char="o"/>
            </a:pPr>
            <a:endParaRPr lang="es-MX" dirty="0"/>
          </a:p>
          <a:p>
            <a:pPr marL="18288" indent="0">
              <a:buNone/>
            </a:pPr>
            <a:r>
              <a:rPr lang="es-MX" dirty="0"/>
              <a:t>CIMTRA-Legislativo</a:t>
            </a:r>
          </a:p>
          <a:p>
            <a:pPr>
              <a:buFont typeface="Courier New" panose="02070309020205020404" pitchFamily="49" charset="0"/>
              <a:buChar char="o"/>
            </a:pPr>
            <a:endParaRPr lang="es-MX" dirty="0"/>
          </a:p>
          <a:p>
            <a:pPr marL="18288" indent="0">
              <a:buNone/>
            </a:pPr>
            <a:r>
              <a:rPr lang="es-MX" dirty="0" smtClean="0"/>
              <a:t>  </a:t>
            </a:r>
            <a:r>
              <a:rPr lang="es-MX" dirty="0"/>
              <a:t>En aplicación desde 2011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s-MX" dirty="0"/>
              <a:t>    Siete Congresos locales evaluados; Puebla, Querétaro, Guerrero, Jalisco, </a:t>
            </a:r>
            <a:r>
              <a:rPr lang="es-MX" dirty="0" smtClean="0"/>
              <a:t>  Chihuahua</a:t>
            </a:r>
            <a:r>
              <a:rPr lang="es-MX" dirty="0"/>
              <a:t>, Aguascalientes y Tlaxcala</a:t>
            </a:r>
          </a:p>
          <a:p>
            <a:pPr>
              <a:buFont typeface="Courier New" panose="02070309020205020404" pitchFamily="49" charset="0"/>
              <a:buChar char="o"/>
            </a:pPr>
            <a:endParaRPr lang="es-MX" dirty="0"/>
          </a:p>
          <a:p>
            <a:pPr marL="18288" indent="0">
              <a:buNone/>
            </a:pPr>
            <a:r>
              <a:rPr lang="es-MX" dirty="0"/>
              <a:t>CIMTRA- Delegaciones</a:t>
            </a:r>
          </a:p>
          <a:p>
            <a:pPr>
              <a:buFont typeface="Courier New" panose="02070309020205020404" pitchFamily="49" charset="0"/>
              <a:buChar char="o"/>
            </a:pPr>
            <a:endParaRPr lang="es-MX" dirty="0"/>
          </a:p>
          <a:p>
            <a:pPr marL="18288" indent="0">
              <a:buNone/>
            </a:pPr>
            <a:r>
              <a:rPr lang="es-MX" dirty="0" smtClean="0"/>
              <a:t>  </a:t>
            </a:r>
            <a:r>
              <a:rPr lang="es-MX" dirty="0"/>
              <a:t>En aplicación desde 2004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s-MX" dirty="0"/>
              <a:t>    Las 16 Delegaciones del Distrito Federal evaluadas tres veces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469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3" name="Rectangle 19"/>
          <p:cNvSpPr>
            <a:spLocks noChangeArrowheads="1"/>
          </p:cNvSpPr>
          <p:nvPr/>
        </p:nvSpPr>
        <p:spPr bwMode="auto">
          <a:xfrm>
            <a:off x="673100" y="115888"/>
            <a:ext cx="8229600" cy="1143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Cobertura CIMTRA</a:t>
            </a:r>
          </a:p>
        </p:txBody>
      </p:sp>
      <p:sp>
        <p:nvSpPr>
          <p:cNvPr id="9234" name="11 CuadroTexto"/>
          <p:cNvSpPr txBox="1">
            <a:spLocks noChangeArrowheads="1"/>
          </p:cNvSpPr>
          <p:nvPr/>
        </p:nvSpPr>
        <p:spPr bwMode="auto">
          <a:xfrm>
            <a:off x="6718300" y="2078038"/>
            <a:ext cx="2606675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 2" pitchFamily="18" charset="2"/>
              <a:buChar char="R"/>
            </a:pPr>
            <a:r>
              <a:rPr lang="es-MX" altLang="es-ES" sz="2000" dirty="0">
                <a:solidFill>
                  <a:prstClr val="white"/>
                </a:solidFill>
                <a:latin typeface="Franklin Gothic Book" pitchFamily="34" charset="0"/>
              </a:rPr>
              <a:t>Aguascalientes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 2" pitchFamily="18" charset="2"/>
              <a:buChar char="R"/>
            </a:pPr>
            <a:r>
              <a:rPr lang="es-MX" altLang="es-ES" sz="2000" dirty="0">
                <a:solidFill>
                  <a:prstClr val="white"/>
                </a:solidFill>
                <a:latin typeface="Franklin Gothic Book" pitchFamily="34" charset="0"/>
              </a:rPr>
              <a:t>Jalisco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 2" pitchFamily="18" charset="2"/>
              <a:buChar char="R"/>
            </a:pPr>
            <a:r>
              <a:rPr lang="es-MX" altLang="es-ES" sz="2000" dirty="0">
                <a:solidFill>
                  <a:prstClr val="white"/>
                </a:solidFill>
                <a:latin typeface="Franklin Gothic Book" pitchFamily="34" charset="0"/>
              </a:rPr>
              <a:t>Chihuahua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 2" pitchFamily="18" charset="2"/>
              <a:buChar char="R"/>
            </a:pPr>
            <a:r>
              <a:rPr lang="es-MX" altLang="es-ES" sz="2000" dirty="0">
                <a:solidFill>
                  <a:prstClr val="white"/>
                </a:solidFill>
                <a:latin typeface="Franklin Gothic Book" pitchFamily="34" charset="0"/>
              </a:rPr>
              <a:t>Puebla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 2" pitchFamily="18" charset="2"/>
              <a:buChar char="R"/>
            </a:pPr>
            <a:r>
              <a:rPr lang="es-MX" altLang="es-ES" sz="2000" dirty="0">
                <a:solidFill>
                  <a:prstClr val="white"/>
                </a:solidFill>
                <a:latin typeface="Franklin Gothic Book" pitchFamily="34" charset="0"/>
              </a:rPr>
              <a:t>Querétaro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 2" pitchFamily="18" charset="2"/>
              <a:buChar char="R"/>
            </a:pPr>
            <a:r>
              <a:rPr lang="es-MX" altLang="es-ES" sz="2000" dirty="0">
                <a:solidFill>
                  <a:prstClr val="white"/>
                </a:solidFill>
                <a:latin typeface="Franklin Gothic Book" pitchFamily="34" charset="0"/>
              </a:rPr>
              <a:t>Tlaxcala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 2" pitchFamily="18" charset="2"/>
              <a:buChar char="R"/>
            </a:pPr>
            <a:r>
              <a:rPr lang="es-MX" altLang="es-ES" sz="2000" dirty="0">
                <a:solidFill>
                  <a:prstClr val="white"/>
                </a:solidFill>
                <a:latin typeface="Franklin Gothic Book" pitchFamily="34" charset="0"/>
              </a:rPr>
              <a:t>Guerrero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 2" pitchFamily="18" charset="2"/>
              <a:buChar char="R"/>
            </a:pPr>
            <a:r>
              <a:rPr lang="es-MX" altLang="es-ES" sz="2000" dirty="0">
                <a:solidFill>
                  <a:prstClr val="white"/>
                </a:solidFill>
                <a:latin typeface="Franklin Gothic Book" pitchFamily="34" charset="0"/>
              </a:rPr>
              <a:t>Estado de México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 2" pitchFamily="18" charset="2"/>
              <a:buChar char="R"/>
            </a:pPr>
            <a:r>
              <a:rPr lang="es-MX" altLang="es-ES" sz="2000" dirty="0">
                <a:solidFill>
                  <a:prstClr val="white"/>
                </a:solidFill>
                <a:latin typeface="Franklin Gothic Book" pitchFamily="34" charset="0"/>
              </a:rPr>
              <a:t>DF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 2" pitchFamily="18" charset="2"/>
              <a:buChar char="R"/>
            </a:pPr>
            <a:r>
              <a:rPr lang="es-MX" altLang="es-ES" sz="2000" dirty="0">
                <a:solidFill>
                  <a:prstClr val="white"/>
                </a:solidFill>
                <a:latin typeface="Franklin Gothic Book" pitchFamily="34" charset="0"/>
              </a:rPr>
              <a:t>Sonora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 2" pitchFamily="18" charset="2"/>
              <a:buChar char="R"/>
            </a:pPr>
            <a:r>
              <a:rPr lang="es-MX" altLang="es-ES" sz="2000" dirty="0">
                <a:solidFill>
                  <a:prstClr val="white"/>
                </a:solidFill>
                <a:latin typeface="Franklin Gothic Book" pitchFamily="34" charset="0"/>
              </a:rPr>
              <a:t>Colima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 2" pitchFamily="18" charset="2"/>
              <a:buChar char="R"/>
            </a:pPr>
            <a:r>
              <a:rPr lang="es-MX" altLang="es-ES" sz="2000" dirty="0">
                <a:solidFill>
                  <a:prstClr val="white"/>
                </a:solidFill>
                <a:latin typeface="Franklin Gothic Book" pitchFamily="34" charset="0"/>
              </a:rPr>
              <a:t>Tabasco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 2" pitchFamily="18" charset="2"/>
              <a:buChar char="R"/>
            </a:pPr>
            <a:r>
              <a:rPr lang="es-MX" altLang="es-ES" sz="2000" dirty="0">
                <a:solidFill>
                  <a:prstClr val="white"/>
                </a:solidFill>
                <a:latin typeface="Franklin Gothic Book" pitchFamily="34" charset="0"/>
              </a:rPr>
              <a:t>Yucatán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ES" sz="2000" dirty="0">
              <a:solidFill>
                <a:srgbClr val="471D26"/>
              </a:solidFill>
              <a:latin typeface="Franklin Gothic Book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ES" sz="2000" dirty="0">
              <a:solidFill>
                <a:srgbClr val="471D26"/>
              </a:solidFill>
              <a:latin typeface="Franklin Gothic Book" pitchFamily="34" charset="0"/>
            </a:endParaRPr>
          </a:p>
        </p:txBody>
      </p:sp>
      <p:pic>
        <p:nvPicPr>
          <p:cNvPr id="9235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5976664" cy="47451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59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651769"/>
              </p:ext>
            </p:extLst>
          </p:nvPr>
        </p:nvGraphicFramePr>
        <p:xfrm>
          <a:off x="0" y="404664"/>
          <a:ext cx="9144000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5589240"/>
            <a:ext cx="7611184" cy="907498"/>
          </a:xfrm>
        </p:spPr>
        <p:txBody>
          <a:bodyPr/>
          <a:lstStyle/>
          <a:p>
            <a:r>
              <a:rPr lang="es-MX" dirty="0" smtClean="0"/>
              <a:t>Metodología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4031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139952" y="7389440"/>
            <a:ext cx="76962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ES" sz="2400">
                <a:solidFill>
                  <a:srgbClr val="292929"/>
                </a:solidFill>
                <a:ea typeface="MS PGothic" pitchFamily="34" charset="-128"/>
              </a:rPr>
              <a:t>Y en ellos hay Bloques de Información</a:t>
            </a:r>
          </a:p>
        </p:txBody>
      </p:sp>
      <p:grpSp>
        <p:nvGrpSpPr>
          <p:cNvPr id="11269" name="Group 21"/>
          <p:cNvGrpSpPr>
            <a:grpSpLocks/>
          </p:cNvGrpSpPr>
          <p:nvPr/>
        </p:nvGrpSpPr>
        <p:grpSpPr bwMode="auto">
          <a:xfrm>
            <a:off x="6350" y="1905641"/>
            <a:ext cx="3078164" cy="4253225"/>
            <a:chOff x="40" y="1320"/>
            <a:chExt cx="1939" cy="1712"/>
          </a:xfrm>
        </p:grpSpPr>
        <p:sp>
          <p:nvSpPr>
            <p:cNvPr id="11285" name="Rectangle 7"/>
            <p:cNvSpPr>
              <a:spLocks noChangeArrowheads="1"/>
            </p:cNvSpPr>
            <p:nvPr/>
          </p:nvSpPr>
          <p:spPr bwMode="auto">
            <a:xfrm>
              <a:off x="40" y="1320"/>
              <a:ext cx="1939" cy="432"/>
            </a:xfrm>
            <a:prstGeom prst="round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ES" b="1" dirty="0">
                  <a:solidFill>
                    <a:prstClr val="black"/>
                  </a:solidFill>
                  <a:latin typeface="Century Gothic" pitchFamily="34" charset="0"/>
                  <a:ea typeface="MS PGothic" pitchFamily="34" charset="-128"/>
                </a:rPr>
                <a:t>1.Información al ciudadano</a:t>
              </a:r>
            </a:p>
          </p:txBody>
        </p:sp>
        <p:sp>
          <p:nvSpPr>
            <p:cNvPr id="11286" name="Text Box 15"/>
            <p:cNvSpPr txBox="1">
              <a:spLocks noChangeArrowheads="1"/>
            </p:cNvSpPr>
            <p:nvPr/>
          </p:nvSpPr>
          <p:spPr bwMode="auto">
            <a:xfrm>
              <a:off x="62" y="1791"/>
              <a:ext cx="1605" cy="1241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marL="2857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AutoNum type="arabicPeriod"/>
              </a:pPr>
              <a:r>
                <a:rPr lang="es-ES_tradnl" altLang="es-ES" dirty="0">
                  <a:solidFill>
                    <a:srgbClr val="000000"/>
                  </a:solidFill>
                  <a:latin typeface="Century Gothic" pitchFamily="34" charset="0"/>
                  <a:ea typeface="MS PGothic" pitchFamily="34" charset="-128"/>
                </a:rPr>
                <a:t>Bloque de Gastos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AutoNum type="arabicPeriod"/>
              </a:pPr>
              <a:r>
                <a:rPr lang="es-ES_tradnl" altLang="es-ES" dirty="0">
                  <a:solidFill>
                    <a:srgbClr val="000000"/>
                  </a:solidFill>
                  <a:latin typeface="Century Gothic" pitchFamily="34" charset="0"/>
                  <a:ea typeface="MS PGothic" pitchFamily="34" charset="-128"/>
                </a:rPr>
                <a:t>Bloque de Obras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AutoNum type="arabicPeriod"/>
              </a:pPr>
              <a:r>
                <a:rPr lang="es-ES_tradnl" altLang="es-ES" dirty="0">
                  <a:solidFill>
                    <a:srgbClr val="000000"/>
                  </a:solidFill>
                  <a:latin typeface="Century Gothic" pitchFamily="34" charset="0"/>
                  <a:ea typeface="MS PGothic" pitchFamily="34" charset="-128"/>
                </a:rPr>
                <a:t>Bloque de Bienes y sus usos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AutoNum type="arabicPeriod"/>
              </a:pPr>
              <a:r>
                <a:rPr lang="es-ES_tradnl" altLang="es-ES" dirty="0">
                  <a:solidFill>
                    <a:srgbClr val="000000"/>
                  </a:solidFill>
                  <a:latin typeface="Century Gothic" pitchFamily="34" charset="0"/>
                  <a:ea typeface="MS PGothic" pitchFamily="34" charset="-128"/>
                </a:rPr>
                <a:t>Bloque de Administración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AutoNum type="arabicPeriod"/>
              </a:pPr>
              <a:r>
                <a:rPr lang="es-ES_tradnl" altLang="es-ES" dirty="0">
                  <a:solidFill>
                    <a:srgbClr val="000000"/>
                  </a:solidFill>
                  <a:latin typeface="Century Gothic" pitchFamily="34" charset="0"/>
                  <a:ea typeface="MS PGothic" pitchFamily="34" charset="-128"/>
                </a:rPr>
                <a:t>Bloque de Urbanidad</a:t>
              </a:r>
            </a:p>
          </p:txBody>
        </p:sp>
      </p:grpSp>
      <p:grpSp>
        <p:nvGrpSpPr>
          <p:cNvPr id="11270" name="Group 22"/>
          <p:cNvGrpSpPr>
            <a:grpSpLocks/>
          </p:cNvGrpSpPr>
          <p:nvPr/>
        </p:nvGrpSpPr>
        <p:grpSpPr bwMode="auto">
          <a:xfrm>
            <a:off x="3084513" y="1820323"/>
            <a:ext cx="3200400" cy="3523651"/>
            <a:chOff x="1968" y="1107"/>
            <a:chExt cx="2016" cy="961"/>
          </a:xfrm>
        </p:grpSpPr>
        <p:sp>
          <p:nvSpPr>
            <p:cNvPr id="11283" name="Rectangle 8"/>
            <p:cNvSpPr>
              <a:spLocks noChangeArrowheads="1"/>
            </p:cNvSpPr>
            <p:nvPr/>
          </p:nvSpPr>
          <p:spPr bwMode="auto">
            <a:xfrm>
              <a:off x="2016" y="1107"/>
              <a:ext cx="1968" cy="432"/>
            </a:xfrm>
            <a:prstGeom prst="round1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s-MX" altLang="es-ES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s-MX" altLang="es-ES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ES" b="1" dirty="0">
                  <a:solidFill>
                    <a:prstClr val="black"/>
                  </a:solidFill>
                  <a:latin typeface="Century Gothic" pitchFamily="34" charset="0"/>
                  <a:ea typeface="MS PGothic" pitchFamily="34" charset="-128"/>
                </a:rPr>
                <a:t>   2.Espacios de Comunicación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ES" b="1" dirty="0">
                  <a:solidFill>
                    <a:prstClr val="black"/>
                  </a:solidFill>
                  <a:latin typeface="Century Gothic" pitchFamily="34" charset="0"/>
                  <a:ea typeface="MS PGothic" pitchFamily="34" charset="-128"/>
                </a:rPr>
                <a:t>Gobierno-Sociedad</a:t>
              </a:r>
            </a:p>
          </p:txBody>
        </p:sp>
        <p:sp>
          <p:nvSpPr>
            <p:cNvPr id="11284" name="Text Box 17"/>
            <p:cNvSpPr txBox="1">
              <a:spLocks noChangeArrowheads="1"/>
            </p:cNvSpPr>
            <p:nvPr/>
          </p:nvSpPr>
          <p:spPr bwMode="auto">
            <a:xfrm>
              <a:off x="1968" y="1665"/>
              <a:ext cx="2016" cy="403"/>
            </a:xfrm>
            <a:prstGeom prst="round1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marL="2857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AutoNum type="arabicPeriod"/>
              </a:pPr>
              <a:r>
                <a:rPr lang="es-ES_tradnl" altLang="es-ES" dirty="0">
                  <a:solidFill>
                    <a:srgbClr val="000000"/>
                  </a:solidFill>
                  <a:latin typeface="Century Gothic" pitchFamily="34" charset="0"/>
                  <a:ea typeface="MS PGothic" pitchFamily="34" charset="-128"/>
                </a:rPr>
                <a:t>Bloque de Consejos</a:t>
              </a:r>
              <a:endParaRPr lang="es-ES_tradnl" altLang="es-ES" sz="1200" dirty="0">
                <a:solidFill>
                  <a:srgbClr val="000000"/>
                </a:solidFill>
                <a:latin typeface="Century Gothic" pitchFamily="34" charset="0"/>
                <a:ea typeface="MS PGothic" pitchFamily="34" charset="-128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s-ES_tradnl" altLang="es-ES" dirty="0">
                  <a:solidFill>
                    <a:srgbClr val="000000"/>
                  </a:solidFill>
                  <a:latin typeface="Century Gothic" pitchFamily="34" charset="0"/>
                  <a:ea typeface="MS PGothic" pitchFamily="34" charset="-128"/>
                </a:rPr>
                <a:t>2. Bloque de Participación Ciudadana</a:t>
              </a:r>
              <a:endParaRPr lang="es-ES_tradnl" altLang="es-ES" sz="1200" dirty="0">
                <a:solidFill>
                  <a:srgbClr val="000000"/>
                </a:solidFill>
                <a:latin typeface="Century Gothic" pitchFamily="34" charset="0"/>
                <a:ea typeface="MS PGothic" pitchFamily="34" charset="-128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s-ES_tradnl" altLang="es-ES" dirty="0">
                  <a:solidFill>
                    <a:srgbClr val="000000"/>
                  </a:solidFill>
                  <a:latin typeface="Century Gothic" pitchFamily="34" charset="0"/>
                  <a:ea typeface="MS PGothic" pitchFamily="34" charset="-128"/>
                </a:rPr>
                <a:t>3. Bloque de Cabildo</a:t>
              </a:r>
              <a:endParaRPr lang="es-ES" altLang="es-ES" dirty="0">
                <a:solidFill>
                  <a:srgbClr val="000000"/>
                </a:solidFill>
                <a:latin typeface="Century Gothic" pitchFamily="34" charset="0"/>
                <a:ea typeface="MS PGothic" pitchFamily="34" charset="-128"/>
              </a:endParaRPr>
            </a:p>
          </p:txBody>
        </p:sp>
      </p:grpSp>
      <p:grpSp>
        <p:nvGrpSpPr>
          <p:cNvPr id="11271" name="Group 23"/>
          <p:cNvGrpSpPr>
            <a:grpSpLocks/>
          </p:cNvGrpSpPr>
          <p:nvPr/>
        </p:nvGrpSpPr>
        <p:grpSpPr bwMode="auto">
          <a:xfrm>
            <a:off x="6443728" y="1642270"/>
            <a:ext cx="2478088" cy="5009514"/>
            <a:chOff x="3893" y="931"/>
            <a:chExt cx="1561" cy="1113"/>
          </a:xfrm>
        </p:grpSpPr>
        <p:sp>
          <p:nvSpPr>
            <p:cNvPr id="11281" name="Rectangle 6"/>
            <p:cNvSpPr>
              <a:spLocks noChangeArrowheads="1"/>
            </p:cNvSpPr>
            <p:nvPr/>
          </p:nvSpPr>
          <p:spPr bwMode="auto">
            <a:xfrm>
              <a:off x="3893" y="931"/>
              <a:ext cx="1560" cy="432"/>
            </a:xfrm>
            <a:prstGeom prst="round2Diag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ES" b="1" dirty="0">
                  <a:solidFill>
                    <a:prstClr val="black"/>
                  </a:solidFill>
                  <a:latin typeface="Century Gothic" pitchFamily="34" charset="0"/>
                  <a:ea typeface="MS PGothic" pitchFamily="34" charset="-128"/>
                </a:rPr>
                <a:t>3.Atención 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ES" b="1" dirty="0">
                  <a:solidFill>
                    <a:prstClr val="black"/>
                  </a:solidFill>
                  <a:latin typeface="Century Gothic" pitchFamily="34" charset="0"/>
                  <a:ea typeface="MS PGothic" pitchFamily="34" charset="-128"/>
                </a:rPr>
                <a:t>Ciudadana</a:t>
              </a:r>
            </a:p>
          </p:txBody>
        </p:sp>
        <p:sp>
          <p:nvSpPr>
            <p:cNvPr id="11282" name="Text Box 18"/>
            <p:cNvSpPr txBox="1">
              <a:spLocks noChangeArrowheads="1"/>
            </p:cNvSpPr>
            <p:nvPr/>
          </p:nvSpPr>
          <p:spPr bwMode="auto">
            <a:xfrm>
              <a:off x="3978" y="1462"/>
              <a:ext cx="1476" cy="58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marL="285750" indent="-285750" eaLnBrk="0" hangingPunct="0"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AutoNum type="arabicPeriod"/>
              </a:pPr>
              <a:r>
                <a:rPr lang="es-ES_tradnl" altLang="es-ES" dirty="0">
                  <a:solidFill>
                    <a:srgbClr val="000000"/>
                  </a:solidFill>
                  <a:latin typeface="Century Gothic" pitchFamily="34" charset="0"/>
                  <a:ea typeface="MS PGothic" pitchFamily="34" charset="-128"/>
                </a:rPr>
                <a:t>Bloque de Atención ciudadana</a:t>
              </a:r>
              <a:endParaRPr lang="es-ES" altLang="es-ES" dirty="0">
                <a:solidFill>
                  <a:srgbClr val="000000"/>
                </a:solidFill>
                <a:latin typeface="Century Gothic" pitchFamily="34" charset="0"/>
                <a:ea typeface="MS PGothic" pitchFamily="34" charset="-128"/>
              </a:endParaRPr>
            </a:p>
          </p:txBody>
        </p:sp>
      </p:grpSp>
      <p:sp>
        <p:nvSpPr>
          <p:cNvPr id="3" name="2 CuadroTexto"/>
          <p:cNvSpPr txBox="1"/>
          <p:nvPr/>
        </p:nvSpPr>
        <p:spPr>
          <a:xfrm>
            <a:off x="-325" y="561553"/>
            <a:ext cx="8596377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 sz="2800" dirty="0">
                <a:solidFill>
                  <a:prstClr val="white"/>
                </a:solidFill>
              </a:rPr>
              <a:t>La herramienta de CIMTRA se divide en tres aspectos:</a:t>
            </a:r>
          </a:p>
        </p:txBody>
      </p:sp>
    </p:spTree>
    <p:extLst>
      <p:ext uri="{BB962C8B-B14F-4D97-AF65-F5344CB8AC3E}">
        <p14:creationId xmlns:p14="http://schemas.microsoft.com/office/powerpoint/2010/main" val="1502437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77240" y="4876800"/>
            <a:ext cx="3866768" cy="150452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altLang="es-ES" dirty="0" smtClean="0"/>
              <a:t>Evaluación general por campos</a:t>
            </a:r>
            <a:endParaRPr lang="es-ES" altLang="es-ES" dirty="0" smtClean="0"/>
          </a:p>
        </p:txBody>
      </p:sp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330700" y="3348038"/>
          <a:ext cx="482600" cy="1619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2600"/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003987"/>
              </p:ext>
            </p:extLst>
          </p:nvPr>
        </p:nvGraphicFramePr>
        <p:xfrm>
          <a:off x="323850" y="548680"/>
          <a:ext cx="7056437" cy="1650357"/>
        </p:xfrm>
        <a:graphic>
          <a:graphicData uri="http://schemas.openxmlformats.org/drawingml/2006/table">
            <a:tbl>
              <a:tblPr/>
              <a:tblGrid>
                <a:gridCol w="936058"/>
                <a:gridCol w="867253"/>
                <a:gridCol w="2219563"/>
                <a:gridCol w="1779085"/>
                <a:gridCol w="1254478"/>
              </a:tblGrid>
              <a:tr h="91883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INFORMACIÓN A LA CIUDADANÍA</a:t>
                      </a:r>
                      <a:endParaRPr lang="es-MX" sz="2000" b="1" i="1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5153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GASTOS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OBRAS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BLOQUE SOBRE BIENES Y SUS USOS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ADMINISTRACION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URBANIDAD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5769">
                <a:tc gridSpan="5">
                  <a:txBody>
                    <a:bodyPr/>
                    <a:lstStyle/>
                    <a:p>
                      <a:pPr algn="ctr" fontAlgn="ctr"/>
                      <a:endParaRPr lang="es-MX" sz="16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5E0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464933"/>
              </p:ext>
            </p:extLst>
          </p:nvPr>
        </p:nvGraphicFramePr>
        <p:xfrm>
          <a:off x="1619672" y="2636912"/>
          <a:ext cx="6192836" cy="1217612"/>
        </p:xfrm>
        <a:graphic>
          <a:graphicData uri="http://schemas.openxmlformats.org/drawingml/2006/table">
            <a:tbl>
              <a:tblPr/>
              <a:tblGrid>
                <a:gridCol w="1801552"/>
                <a:gridCol w="2589732"/>
                <a:gridCol w="1801552"/>
              </a:tblGrid>
              <a:tr h="48590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ESPACIOS DE COMUNICACIÓN GOBIERNO-SOCIEDAD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586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8780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latin typeface="Arial"/>
                        </a:rPr>
                        <a:t>CONSEJOS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latin typeface="Arial"/>
                        </a:rPr>
                        <a:t>PARTICIPACIÓN CIUDADANA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latin typeface="Arial"/>
                        </a:rPr>
                        <a:t>CABILDO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4390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latin typeface="Arial"/>
                        </a:rPr>
                        <a:t>%</a:t>
                      </a:r>
                      <a:endParaRPr lang="es-MX" sz="16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149162"/>
              </p:ext>
            </p:extLst>
          </p:nvPr>
        </p:nvGraphicFramePr>
        <p:xfrm>
          <a:off x="5148263" y="4221089"/>
          <a:ext cx="3570287" cy="2295600"/>
        </p:xfrm>
        <a:graphic>
          <a:graphicData uri="http://schemas.openxmlformats.org/drawingml/2006/table">
            <a:tbl>
              <a:tblPr/>
              <a:tblGrid>
                <a:gridCol w="3570287"/>
              </a:tblGrid>
              <a:tr h="156560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ATENCIÓN CIUDADANA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4807"/>
                    </a:solidFill>
                  </a:tcPr>
                </a:tc>
              </a:tr>
              <a:tr h="48602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ATENCIÓN CIUDADANA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4396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 smtClean="0">
                          <a:latin typeface="Arial"/>
                        </a:rPr>
                        <a:t>%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292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413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MX" dirty="0" smtClean="0"/>
              <a:t>Evaluación en conjunto al campo de Información a la Ciudadanía</a:t>
            </a: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145377"/>
              </p:ext>
            </p:extLst>
          </p:nvPr>
        </p:nvGraphicFramePr>
        <p:xfrm>
          <a:off x="71438" y="1430451"/>
          <a:ext cx="9018588" cy="5213259"/>
        </p:xfrm>
        <a:graphic>
          <a:graphicData uri="http://schemas.openxmlformats.org/drawingml/2006/table">
            <a:tbl>
              <a:tblPr/>
              <a:tblGrid>
                <a:gridCol w="929251"/>
                <a:gridCol w="1060764"/>
                <a:gridCol w="1465638"/>
                <a:gridCol w="1807686"/>
                <a:gridCol w="1675365"/>
                <a:gridCol w="1477194"/>
                <a:gridCol w="602690"/>
              </a:tblGrid>
              <a:tr h="304884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MX" sz="1800" b="1" i="1" u="none" strike="noStrike" dirty="0">
                          <a:latin typeface="Arial"/>
                        </a:rPr>
                        <a:t>CAMPO DE INFORMACIÓN A LA CIUDADANÍA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04884">
                <a:tc>
                  <a:txBody>
                    <a:bodyPr/>
                    <a:lstStyle/>
                    <a:p>
                      <a:pPr algn="ctr" fontAlgn="b"/>
                      <a:endParaRPr lang="es-MX" sz="11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Datos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1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100" b="0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1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100" b="0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</a:tr>
              <a:tr h="64008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Municipio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Promedio de BLOQUE DE GASTOS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err="1">
                          <a:solidFill>
                            <a:srgbClr val="FFFFFF"/>
                          </a:solidFill>
                          <a:latin typeface="Arial"/>
                        </a:rPr>
                        <a:t>Promedio</a:t>
                      </a:r>
                      <a:r>
                        <a:rPr lang="pt-BR" sz="14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de BLOQUE SOBRE OBRAS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Promedio de BLOQUE SOBRE BIENES Y SUS USOS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Promedio de BLOQUE SOBRE ADMINISTRACION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Promedio de BLOQUE SOBRE URBANIDAD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0488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Aguascalientes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57%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22.00</a:t>
                      </a: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47.00%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29.00%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31.00%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Asientos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Calvillo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57.00</a:t>
                      </a: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44.00%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47.00%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45.00%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38.00%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Cosio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El Llano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Jesús María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29.00</a:t>
                      </a: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39.00</a:t>
                      </a: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29.00%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26.00%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40.00%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32.00%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Pabellón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52.0%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33.00%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35.00%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48.00%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40.00</a:t>
                      </a: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41.6%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Rincon de Romos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52.00%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11.11%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12.00%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29.00%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20.8%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San Francisco de los Romo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67.00%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44.00%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29.00%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39.00%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35.8%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San José de Gracia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Tepezalá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Total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28.54%</a:t>
                      </a:r>
                      <a:endParaRPr lang="es-MX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17.55%</a:t>
                      </a:r>
                      <a:endParaRPr lang="es-MX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18.09%</a:t>
                      </a:r>
                      <a:endParaRPr lang="es-MX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19.63%</a:t>
                      </a:r>
                      <a:endParaRPr lang="es-MX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7.27%</a:t>
                      </a:r>
                      <a:endParaRPr lang="es-MX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18.1%</a:t>
                      </a:r>
                      <a:endParaRPr lang="es-MX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14298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/>
                        </a:rPr>
                        <a:t>TOTAL GENERAL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/>
                        </a:rPr>
                        <a:t>18.21%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56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07413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MX" sz="3200" dirty="0" smtClean="0"/>
              <a:t>Evaluación en conjunto al campo de Espacios de Comunicación Gobierno-Sociedad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959017"/>
              </p:ext>
            </p:extLst>
          </p:nvPr>
        </p:nvGraphicFramePr>
        <p:xfrm>
          <a:off x="179512" y="1989138"/>
          <a:ext cx="8640637" cy="4530777"/>
        </p:xfrm>
        <a:graphic>
          <a:graphicData uri="http://schemas.openxmlformats.org/drawingml/2006/table">
            <a:tbl>
              <a:tblPr/>
              <a:tblGrid>
                <a:gridCol w="1892069"/>
                <a:gridCol w="1775041"/>
                <a:gridCol w="1775041"/>
                <a:gridCol w="1775041"/>
                <a:gridCol w="1423445"/>
              </a:tblGrid>
              <a:tr h="24791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600" b="1" i="1" u="none" strike="noStrike" dirty="0">
                          <a:latin typeface="Arial"/>
                        </a:rPr>
                        <a:t>CAMPO DE INFORMACIÓN A LA CIUDADANÍA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84103">
                <a:tc>
                  <a:txBody>
                    <a:bodyPr/>
                    <a:lstStyle/>
                    <a:p>
                      <a:pPr algn="l" fontAlgn="b"/>
                      <a:endParaRPr lang="es-MX" sz="10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</a:tr>
              <a:tr h="64002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Municipio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Promedio de BLOQUE SOBRE CONSEJOS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Promedio de BLOQUE SOBRE PART CIUDADANA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Promedio de BLOQUE SOBRE CABILDO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</a:tr>
              <a:tr h="24791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Aguascalientes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100%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100%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66.%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91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Asientos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91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Calvillo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25%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8.3%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91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 err="1">
                          <a:solidFill>
                            <a:schemeClr val="tx1"/>
                          </a:solidFill>
                          <a:latin typeface="Arial"/>
                        </a:rPr>
                        <a:t>Cosio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91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El Llano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91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Jesús María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52%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75%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52.33%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91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Pabellón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25%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21.66%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91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Rincon de Romos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6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San Francisco de los Romo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25%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15.00%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91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San José de Gracia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91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Tepezalá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910">
                <a:tc>
                  <a:txBody>
                    <a:bodyPr/>
                    <a:lstStyle/>
                    <a:p>
                      <a:pPr algn="l" fontAlgn="b"/>
                      <a:endParaRPr lang="es-MX" sz="14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4.72%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17.27%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22.72%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14.83%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4791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TOTAL GENERAL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smtClean="0">
                          <a:solidFill>
                            <a:srgbClr val="000000"/>
                          </a:solidFill>
                          <a:latin typeface="Arial"/>
                        </a:rPr>
                        <a:t>14.83%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511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457200" y="341313"/>
            <a:ext cx="8507413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MX" dirty="0" smtClean="0"/>
              <a:t>Evaluación en conjunto al campo de Atención Ciudadana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13623"/>
              </p:ext>
            </p:extLst>
          </p:nvPr>
        </p:nvGraphicFramePr>
        <p:xfrm>
          <a:off x="1979613" y="1773238"/>
          <a:ext cx="5329237" cy="4464046"/>
        </p:xfrm>
        <a:graphic>
          <a:graphicData uri="http://schemas.openxmlformats.org/drawingml/2006/table">
            <a:tbl>
              <a:tblPr/>
              <a:tblGrid>
                <a:gridCol w="4152392"/>
                <a:gridCol w="1176845"/>
              </a:tblGrid>
              <a:tr h="59520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Promedio de BLOQUE SOBRE ATENCIÓN CIUDADANA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29760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Municipio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604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497B"/>
                    </a:solidFill>
                  </a:tcPr>
                </a:tc>
              </a:tr>
              <a:tr h="297603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Aguascalientes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69.00%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03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Asientos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03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Calvillo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46.15%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03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Cosío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03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El Llano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03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Jesús María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100%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03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Pabellón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46.15%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03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Rincón </a:t>
                      </a:r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de Romos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54.4%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03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San Francisco de los Romo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23.00%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03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San José de Gracia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03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Tepezalá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0.00%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0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Total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17.5%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09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1526670"/>
            <a:ext cx="8429684" cy="3831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9124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714480" y="500042"/>
            <a:ext cx="5653110" cy="671497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s-ES_tradnl" sz="3200" cap="small" dirty="0" smtClean="0"/>
              <a:t>Ranking Nacional CIMTRA Municipal*</a:t>
            </a:r>
            <a:endParaRPr lang="es-ES_tradnl" cap="smal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00195"/>
            <a:ext cx="8866187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7715272" y="6484316"/>
            <a:ext cx="12144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900" b="1" dirty="0" smtClean="0">
                <a:latin typeface="Arial" pitchFamily="34" charset="0"/>
                <a:cs typeface="Arial" pitchFamily="34" charset="0"/>
              </a:rPr>
              <a:t>* Hasta Abril 2015</a:t>
            </a:r>
            <a:endParaRPr lang="es-ES_tradnl" sz="9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7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777240" y="4857760"/>
            <a:ext cx="7543800" cy="1714512"/>
          </a:xfrm>
        </p:spPr>
        <p:txBody>
          <a:bodyPr/>
          <a:lstStyle/>
          <a:p>
            <a:pPr algn="ctr"/>
            <a:r>
              <a:rPr lang="es-MX" sz="3600" dirty="0">
                <a:effectLst/>
              </a:rPr>
              <a:t>Más información del Colectivo en www.cimtra.org.mx </a:t>
            </a:r>
            <a:br>
              <a:rPr lang="es-MX" sz="3600" dirty="0">
                <a:effectLst/>
              </a:rPr>
            </a:br>
            <a:endParaRPr lang="es-MX" sz="3600" dirty="0">
              <a:effectLst/>
            </a:endParaRPr>
          </a:p>
        </p:txBody>
      </p:sp>
      <p:pic>
        <p:nvPicPr>
          <p:cNvPr id="4" name="3 Imagen" descr="logo cimtra a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428604"/>
            <a:ext cx="4029084" cy="420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13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lement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lement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Element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Element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Element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Element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Element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Element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Element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Element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Element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1_Element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873</Words>
  <Application>Microsoft Office PowerPoint</Application>
  <PresentationFormat>On-screen Show (4:3)</PresentationFormat>
  <Paragraphs>284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14</vt:i4>
      </vt:variant>
    </vt:vector>
  </HeadingPairs>
  <TitlesOfParts>
    <vt:vector size="38" baseType="lpstr">
      <vt:lpstr>MS PGothic</vt:lpstr>
      <vt:lpstr>Arial</vt:lpstr>
      <vt:lpstr>Arial Narrow</vt:lpstr>
      <vt:lpstr>Calibri</vt:lpstr>
      <vt:lpstr>Century Gothic</vt:lpstr>
      <vt:lpstr>Courier New</vt:lpstr>
      <vt:lpstr>Franklin Gothic Book</vt:lpstr>
      <vt:lpstr>Palatino Linotype</vt:lpstr>
      <vt:lpstr>Tahoma</vt:lpstr>
      <vt:lpstr>Wingdings</vt:lpstr>
      <vt:lpstr>Wingdings 2</vt:lpstr>
      <vt:lpstr>Tema de Office</vt:lpstr>
      <vt:lpstr>Elemental</vt:lpstr>
      <vt:lpstr>1_Elemental</vt:lpstr>
      <vt:lpstr>2_Elemental</vt:lpstr>
      <vt:lpstr>3_Elemental</vt:lpstr>
      <vt:lpstr>4_Elemental</vt:lpstr>
      <vt:lpstr>5_Elemental</vt:lpstr>
      <vt:lpstr>6_Elemental</vt:lpstr>
      <vt:lpstr>7_Elemental</vt:lpstr>
      <vt:lpstr>8_Elemental</vt:lpstr>
      <vt:lpstr>9_Elemental</vt:lpstr>
      <vt:lpstr>10_Elemental</vt:lpstr>
      <vt:lpstr>11_Elemental</vt:lpstr>
      <vt:lpstr>CIMTRA Aguascalientes</vt:lpstr>
      <vt:lpstr>PowerPoint Presentation</vt:lpstr>
      <vt:lpstr>CIMTRA</vt:lpstr>
      <vt:lpstr>PowerPoint Presentation</vt:lpstr>
      <vt:lpstr>PowerPoint Presentation</vt:lpstr>
      <vt:lpstr>Metodología</vt:lpstr>
      <vt:lpstr>PowerPoint Presentation</vt:lpstr>
      <vt:lpstr>Evaluación general por campos</vt:lpstr>
      <vt:lpstr>Evaluación en conjunto al campo de Información a la Ciudadanía</vt:lpstr>
      <vt:lpstr>Evaluación en conjunto al campo de Espacios de Comunicación Gobierno-Sociedad</vt:lpstr>
      <vt:lpstr>Evaluación en conjunto al campo de Atención Ciudadana</vt:lpstr>
      <vt:lpstr>PowerPoint Presentation</vt:lpstr>
      <vt:lpstr>PowerPoint Presentation</vt:lpstr>
      <vt:lpstr>Más información del Colectivo en www.cimtra.org.mx 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CIMTRA Aguascalientes</dc:title>
  <dc:creator>ESPALU</dc:creator>
  <cp:lastModifiedBy>Ryes CW</cp:lastModifiedBy>
  <cp:revision>23</cp:revision>
  <dcterms:created xsi:type="dcterms:W3CDTF">2015-05-16T04:21:32Z</dcterms:created>
  <dcterms:modified xsi:type="dcterms:W3CDTF">2015-05-21T19:19:42Z</dcterms:modified>
</cp:coreProperties>
</file>